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5"/>
    <p:sldMasterId id="2147484226" r:id="rId6"/>
    <p:sldMasterId id="2147484244" r:id="rId7"/>
    <p:sldMasterId id="2147484253" r:id="rId8"/>
    <p:sldMasterId id="2147484262" r:id="rId9"/>
  </p:sldMasterIdLst>
  <p:handoutMasterIdLst>
    <p:handoutMasterId r:id="rId14"/>
  </p:handoutMasterIdLst>
  <p:sldIdLst>
    <p:sldId id="308" r:id="rId10"/>
    <p:sldId id="309" r:id="rId11"/>
    <p:sldId id="311" r:id="rId12"/>
    <p:sldId id="314" r:id="rId13"/>
  </p:sldIdLst>
  <p:sldSz cx="9906000" cy="6858000" type="A4"/>
  <p:notesSz cx="6858000" cy="9144000"/>
  <p:defaultTextStyle>
    <a:defPPr>
      <a:defRPr lang="en-US"/>
    </a:defPPr>
    <a:lvl1pPr marL="0" algn="l" defTabSz="804611" rtl="0" eaLnBrk="1" latinLnBrk="0" hangingPunct="1">
      <a:defRPr sz="1584" kern="1200">
        <a:solidFill>
          <a:schemeClr val="tx1"/>
        </a:solidFill>
        <a:latin typeface="+mn-lt"/>
        <a:ea typeface="+mn-ea"/>
        <a:cs typeface="+mn-cs"/>
      </a:defRPr>
    </a:lvl1pPr>
    <a:lvl2pPr marL="402305" algn="l" defTabSz="804611" rtl="0" eaLnBrk="1" latinLnBrk="0" hangingPunct="1">
      <a:defRPr sz="1584" kern="1200">
        <a:solidFill>
          <a:schemeClr val="tx1"/>
        </a:solidFill>
        <a:latin typeface="+mn-lt"/>
        <a:ea typeface="+mn-ea"/>
        <a:cs typeface="+mn-cs"/>
      </a:defRPr>
    </a:lvl2pPr>
    <a:lvl3pPr marL="804611" algn="l" defTabSz="804611" rtl="0" eaLnBrk="1" latinLnBrk="0" hangingPunct="1">
      <a:defRPr sz="1584" kern="1200">
        <a:solidFill>
          <a:schemeClr val="tx1"/>
        </a:solidFill>
        <a:latin typeface="+mn-lt"/>
        <a:ea typeface="+mn-ea"/>
        <a:cs typeface="+mn-cs"/>
      </a:defRPr>
    </a:lvl3pPr>
    <a:lvl4pPr marL="1206916" algn="l" defTabSz="804611" rtl="0" eaLnBrk="1" latinLnBrk="0" hangingPunct="1">
      <a:defRPr sz="1584" kern="1200">
        <a:solidFill>
          <a:schemeClr val="tx1"/>
        </a:solidFill>
        <a:latin typeface="+mn-lt"/>
        <a:ea typeface="+mn-ea"/>
        <a:cs typeface="+mn-cs"/>
      </a:defRPr>
    </a:lvl4pPr>
    <a:lvl5pPr marL="1609221" algn="l" defTabSz="804611" rtl="0" eaLnBrk="1" latinLnBrk="0" hangingPunct="1">
      <a:defRPr sz="1584" kern="1200">
        <a:solidFill>
          <a:schemeClr val="tx1"/>
        </a:solidFill>
        <a:latin typeface="+mn-lt"/>
        <a:ea typeface="+mn-ea"/>
        <a:cs typeface="+mn-cs"/>
      </a:defRPr>
    </a:lvl5pPr>
    <a:lvl6pPr marL="2011526" algn="l" defTabSz="804611" rtl="0" eaLnBrk="1" latinLnBrk="0" hangingPunct="1">
      <a:defRPr sz="1584" kern="1200">
        <a:solidFill>
          <a:schemeClr val="tx1"/>
        </a:solidFill>
        <a:latin typeface="+mn-lt"/>
        <a:ea typeface="+mn-ea"/>
        <a:cs typeface="+mn-cs"/>
      </a:defRPr>
    </a:lvl6pPr>
    <a:lvl7pPr marL="2413832" algn="l" defTabSz="804611" rtl="0" eaLnBrk="1" latinLnBrk="0" hangingPunct="1">
      <a:defRPr sz="1584" kern="1200">
        <a:solidFill>
          <a:schemeClr val="tx1"/>
        </a:solidFill>
        <a:latin typeface="+mn-lt"/>
        <a:ea typeface="+mn-ea"/>
        <a:cs typeface="+mn-cs"/>
      </a:defRPr>
    </a:lvl7pPr>
    <a:lvl8pPr marL="2816137" algn="l" defTabSz="804611" rtl="0" eaLnBrk="1" latinLnBrk="0" hangingPunct="1">
      <a:defRPr sz="1584" kern="1200">
        <a:solidFill>
          <a:schemeClr val="tx1"/>
        </a:solidFill>
        <a:latin typeface="+mn-lt"/>
        <a:ea typeface="+mn-ea"/>
        <a:cs typeface="+mn-cs"/>
      </a:defRPr>
    </a:lvl8pPr>
    <a:lvl9pPr marL="3218441" algn="l" defTabSz="804611" rtl="0" eaLnBrk="1" latinLnBrk="0" hangingPunct="1">
      <a:defRPr sz="1584"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36CC31-ECEC-ACE0-BD71-A57D60A6F04A}" name="CURLING Alexandra" initials="CA" userId="S::alexandra.curling@soprasteria.com::9eae9152-815a-4af4-99c2-24c5ca2975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66AA"/>
    <a:srgbClr val="00A9CE"/>
    <a:srgbClr val="0072CE"/>
    <a:srgbClr val="E8EDEE"/>
    <a:srgbClr val="003087"/>
    <a:srgbClr val="00A499"/>
    <a:srgbClr val="425563"/>
    <a:srgbClr val="768692"/>
    <a:srgbClr val="231F20"/>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8DC32-01F1-4DCB-9220-B9F27B74CC1B}" v="2" dt="2024-08-01T12:57:41.803"/>
    <p1510:client id="{3F2D1DA4-A756-4E76-A00E-EBA4F6AEB4ED}" v="68" dt="2024-08-01T12:51:57.006"/>
    <p1510:client id="{6AFC3736-597E-A95E-5A15-67ABB28B9C3B}" v="35" dt="2024-08-01T12:44:35.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40" autoAdjust="0"/>
  </p:normalViewPr>
  <p:slideViewPr>
    <p:cSldViewPr snapToGrid="0" showGuides="1">
      <p:cViewPr varScale="1">
        <p:scale>
          <a:sx n="81" d="100"/>
          <a:sy n="81" d="100"/>
        </p:scale>
        <p:origin x="1320"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6" d="100"/>
          <a:sy n="86" d="100"/>
        </p:scale>
        <p:origin x="2934" y="6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1.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LAMKURTHI RAO Krishna" userId="S::krishna.rao@soprasteria.com::ed30e4c0-82d6-4fb6-b72a-f89a7747341e" providerId="AD" clId="Web-{1B78DC32-01F1-4DCB-9220-B9F27B74CC1B}"/>
    <pc:docChg chg="modSld">
      <pc:chgData name="CHILAMKURTHI RAO Krishna" userId="S::krishna.rao@soprasteria.com::ed30e4c0-82d6-4fb6-b72a-f89a7747341e" providerId="AD" clId="Web-{1B78DC32-01F1-4DCB-9220-B9F27B74CC1B}" dt="2024-08-01T12:57:41.803" v="1" actId="20577"/>
      <pc:docMkLst>
        <pc:docMk/>
      </pc:docMkLst>
      <pc:sldChg chg="modSp">
        <pc:chgData name="CHILAMKURTHI RAO Krishna" userId="S::krishna.rao@soprasteria.com::ed30e4c0-82d6-4fb6-b72a-f89a7747341e" providerId="AD" clId="Web-{1B78DC32-01F1-4DCB-9220-B9F27B74CC1B}" dt="2024-08-01T12:57:41.803" v="1" actId="20577"/>
        <pc:sldMkLst>
          <pc:docMk/>
          <pc:sldMk cId="3472484919" sldId="309"/>
        </pc:sldMkLst>
        <pc:spChg chg="mod">
          <ac:chgData name="CHILAMKURTHI RAO Krishna" userId="S::krishna.rao@soprasteria.com::ed30e4c0-82d6-4fb6-b72a-f89a7747341e" providerId="AD" clId="Web-{1B78DC32-01F1-4DCB-9220-B9F27B74CC1B}" dt="2024-08-01T12:57:41.803" v="1" actId="20577"/>
          <ac:spMkLst>
            <pc:docMk/>
            <pc:sldMk cId="3472484919" sldId="309"/>
            <ac:spMk id="2" creationId="{F99FD2EB-111B-8CD4-3508-5A4A076DA84E}"/>
          </ac:spMkLst>
        </pc:spChg>
      </pc:sldChg>
    </pc:docChg>
  </pc:docChgLst>
  <pc:docChgLst>
    <pc:chgData name="CHILAMKURTHI RAO Krishna" userId="S::krishna.rao@soprasteria.com::ed30e4c0-82d6-4fb6-b72a-f89a7747341e" providerId="AD" clId="Web-{3F2D1DA4-A756-4E76-A00E-EBA4F6AEB4ED}"/>
    <pc:docChg chg="modSld">
      <pc:chgData name="CHILAMKURTHI RAO Krishna" userId="S::krishna.rao@soprasteria.com::ed30e4c0-82d6-4fb6-b72a-f89a7747341e" providerId="AD" clId="Web-{3F2D1DA4-A756-4E76-A00E-EBA4F6AEB4ED}" dt="2024-08-01T12:51:51.537" v="60" actId="20577"/>
      <pc:docMkLst>
        <pc:docMk/>
      </pc:docMkLst>
      <pc:sldChg chg="modSp">
        <pc:chgData name="CHILAMKURTHI RAO Krishna" userId="S::krishna.rao@soprasteria.com::ed30e4c0-82d6-4fb6-b72a-f89a7747341e" providerId="AD" clId="Web-{3F2D1DA4-A756-4E76-A00E-EBA4F6AEB4ED}" dt="2024-08-01T12:51:51.537" v="60" actId="20577"/>
        <pc:sldMkLst>
          <pc:docMk/>
          <pc:sldMk cId="3472484919" sldId="309"/>
        </pc:sldMkLst>
        <pc:spChg chg="mod">
          <ac:chgData name="CHILAMKURTHI RAO Krishna" userId="S::krishna.rao@soprasteria.com::ed30e4c0-82d6-4fb6-b72a-f89a7747341e" providerId="AD" clId="Web-{3F2D1DA4-A756-4E76-A00E-EBA4F6AEB4ED}" dt="2024-08-01T12:51:51.537" v="60" actId="20577"/>
          <ac:spMkLst>
            <pc:docMk/>
            <pc:sldMk cId="3472484919" sldId="309"/>
            <ac:spMk id="2" creationId="{F99FD2EB-111B-8CD4-3508-5A4A076DA84E}"/>
          </ac:spMkLst>
        </pc:spChg>
      </pc:sldChg>
    </pc:docChg>
  </pc:docChgLst>
  <pc:docChgLst>
    <pc:chgData name="CURLING Alexandra" userId="S::alexandra.curling@soprasteria.com::9eae9152-815a-4af4-99c2-24c5ca29750a" providerId="AD" clId="Web-{6AFC3736-597E-A95E-5A15-67ABB28B9C3B}"/>
    <pc:docChg chg="mod modSld">
      <pc:chgData name="CURLING Alexandra" userId="S::alexandra.curling@soprasteria.com::9eae9152-815a-4af4-99c2-24c5ca29750a" providerId="AD" clId="Web-{6AFC3736-597E-A95E-5A15-67ABB28B9C3B}" dt="2024-08-01T12:44:35.818" v="31" actId="20577"/>
      <pc:docMkLst>
        <pc:docMk/>
      </pc:docMkLst>
      <pc:sldChg chg="modSp">
        <pc:chgData name="CURLING Alexandra" userId="S::alexandra.curling@soprasteria.com::9eae9152-815a-4af4-99c2-24c5ca29750a" providerId="AD" clId="Web-{6AFC3736-597E-A95E-5A15-67ABB28B9C3B}" dt="2024-08-01T12:40:23.528" v="8" actId="20577"/>
        <pc:sldMkLst>
          <pc:docMk/>
          <pc:sldMk cId="3097433495" sldId="311"/>
        </pc:sldMkLst>
        <pc:spChg chg="mod">
          <ac:chgData name="CURLING Alexandra" userId="S::alexandra.curling@soprasteria.com::9eae9152-815a-4af4-99c2-24c5ca29750a" providerId="AD" clId="Web-{6AFC3736-597E-A95E-5A15-67ABB28B9C3B}" dt="2024-08-01T12:40:23.528" v="8" actId="20577"/>
          <ac:spMkLst>
            <pc:docMk/>
            <pc:sldMk cId="3097433495" sldId="311"/>
            <ac:spMk id="2" creationId="{448D97D7-AF35-5795-4475-8290D2015F2B}"/>
          </ac:spMkLst>
        </pc:spChg>
      </pc:sldChg>
      <pc:sldChg chg="modSp">
        <pc:chgData name="CURLING Alexandra" userId="S::alexandra.curling@soprasteria.com::9eae9152-815a-4af4-99c2-24c5ca29750a" providerId="AD" clId="Web-{6AFC3736-597E-A95E-5A15-67ABB28B9C3B}" dt="2024-08-01T12:44:35.818" v="31" actId="20577"/>
        <pc:sldMkLst>
          <pc:docMk/>
          <pc:sldMk cId="1489103313" sldId="314"/>
        </pc:sldMkLst>
        <pc:spChg chg="mod">
          <ac:chgData name="CURLING Alexandra" userId="S::alexandra.curling@soprasteria.com::9eae9152-815a-4af4-99c2-24c5ca29750a" providerId="AD" clId="Web-{6AFC3736-597E-A95E-5A15-67ABB28B9C3B}" dt="2024-08-01T12:44:35.818" v="31" actId="20577"/>
          <ac:spMkLst>
            <pc:docMk/>
            <pc:sldMk cId="1489103313" sldId="314"/>
            <ac:spMk id="2" creationId="{4A342D68-A09C-3581-AF36-38A7562DD6F0}"/>
          </ac:spMkLst>
        </pc:spChg>
      </pc:sldChg>
    </pc:docChg>
  </pc:docChgLst>
  <pc:docChgLst>
    <pc:chgData name="CHILAMKURTHI RAO Krishna" userId="ed30e4c0-82d6-4fb6-b72a-f89a7747341e" providerId="ADAL" clId="{147251ED-94D7-4465-9230-8E3C843C0E9B}"/>
    <pc:docChg chg="modSld sldOrd">
      <pc:chgData name="CHILAMKURTHI RAO Krishna" userId="ed30e4c0-82d6-4fb6-b72a-f89a7747341e" providerId="ADAL" clId="{147251ED-94D7-4465-9230-8E3C843C0E9B}" dt="2024-08-01T16:18:55.243" v="3"/>
      <pc:docMkLst>
        <pc:docMk/>
      </pc:docMkLst>
      <pc:sldChg chg="delCm">
        <pc:chgData name="CHILAMKURTHI RAO Krishna" userId="ed30e4c0-82d6-4fb6-b72a-f89a7747341e" providerId="ADAL" clId="{147251ED-94D7-4465-9230-8E3C843C0E9B}" dt="2024-08-01T16:18:47.728" v="1"/>
        <pc:sldMkLst>
          <pc:docMk/>
          <pc:sldMk cId="3472484919" sldId="309"/>
        </pc:sldMkLst>
        <pc:extLst>
          <p:ext xmlns:p="http://schemas.openxmlformats.org/presentationml/2006/main" uri="{D6D511B9-2390-475A-947B-AFAB55BFBCF1}">
            <pc226:cmChg xmlns:pc226="http://schemas.microsoft.com/office/powerpoint/2022/06/main/command" chg="del">
              <pc226:chgData name="CHILAMKURTHI RAO Krishna" userId="ed30e4c0-82d6-4fb6-b72a-f89a7747341e" providerId="ADAL" clId="{147251ED-94D7-4465-9230-8E3C843C0E9B}" dt="2024-08-01T16:18:47.728" v="1"/>
              <pc2:cmMkLst xmlns:pc2="http://schemas.microsoft.com/office/powerpoint/2019/9/main/command">
                <pc:docMk/>
                <pc:sldMk cId="3472484919" sldId="309"/>
                <pc2:cmMk id="{92014CB3-C894-472C-9AFF-E62533ADEE32}"/>
              </pc2:cmMkLst>
            </pc226:cmChg>
            <pc226:cmChg xmlns:pc226="http://schemas.microsoft.com/office/powerpoint/2022/06/main/command" chg="del">
              <pc226:chgData name="CHILAMKURTHI RAO Krishna" userId="ed30e4c0-82d6-4fb6-b72a-f89a7747341e" providerId="ADAL" clId="{147251ED-94D7-4465-9230-8E3C843C0E9B}" dt="2024-08-01T16:18:36.194" v="0"/>
              <pc2:cmMkLst xmlns:pc2="http://schemas.microsoft.com/office/powerpoint/2019/9/main/command">
                <pc:docMk/>
                <pc:sldMk cId="3472484919" sldId="309"/>
                <pc2:cmMk id="{5B6ACED9-08EA-47CC-BD91-A5EED681D2F9}"/>
              </pc2:cmMkLst>
            </pc226:cmChg>
          </p:ext>
        </pc:extLst>
      </pc:sldChg>
      <pc:sldChg chg="ord">
        <pc:chgData name="CHILAMKURTHI RAO Krishna" userId="ed30e4c0-82d6-4fb6-b72a-f89a7747341e" providerId="ADAL" clId="{147251ED-94D7-4465-9230-8E3C843C0E9B}" dt="2024-08-01T16:18:55.243" v="3"/>
        <pc:sldMkLst>
          <pc:docMk/>
          <pc:sldMk cId="3097433495" sldId="31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F22D2E-E0D9-0E67-4041-4D577052963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CEC3EF6-2735-4461-341C-1CE9CC0F13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A55296-BF5D-40C4-A5B8-1620AEE8AFDB}" type="datetimeFigureOut">
              <a:rPr lang="en-GB" smtClean="0"/>
              <a:t>01/08/2024</a:t>
            </a:fld>
            <a:endParaRPr lang="en-GB"/>
          </a:p>
        </p:txBody>
      </p:sp>
      <p:sp>
        <p:nvSpPr>
          <p:cNvPr id="4" name="Footer Placeholder 3">
            <a:extLst>
              <a:ext uri="{FF2B5EF4-FFF2-40B4-BE49-F238E27FC236}">
                <a16:creationId xmlns:a16="http://schemas.microsoft.com/office/drawing/2014/main" id="{0496A057-2F98-A3DB-98FE-C01BBB638B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28E71A8-2332-6458-9D21-02CECB8E81B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55A041-A7F5-451B-B4D1-791187392B8D}" type="slidenum">
              <a:rPr lang="en-GB" smtClean="0"/>
              <a:t>‹#›</a:t>
            </a:fld>
            <a:endParaRPr lang="en-GB"/>
          </a:p>
        </p:txBody>
      </p:sp>
    </p:spTree>
    <p:extLst>
      <p:ext uri="{BB962C8B-B14F-4D97-AF65-F5344CB8AC3E}">
        <p14:creationId xmlns:p14="http://schemas.microsoft.com/office/powerpoint/2010/main" val="62577152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11.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11.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1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11.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svg"/><Relationship Id="rId9"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1">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48032E-6890-F66C-FE98-6F6497F86537}"/>
              </a:ext>
            </a:extLst>
          </p:cNvPr>
          <p:cNvSpPr/>
          <p:nvPr userDrawn="1"/>
        </p:nvSpPr>
        <p:spPr>
          <a:xfrm>
            <a:off x="0" y="0"/>
            <a:ext cx="9906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ue square object with white squares&#10;&#10;Description automatically generated with medium confidence">
            <a:extLst>
              <a:ext uri="{FF2B5EF4-FFF2-40B4-BE49-F238E27FC236}">
                <a16:creationId xmlns:a16="http://schemas.microsoft.com/office/drawing/2014/main" id="{CD4606DA-25ED-112E-B24F-E81DA6FA5D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05" t="1086" r="23505" b="1086"/>
          <a:stretch/>
        </p:blipFill>
        <p:spPr>
          <a:xfrm>
            <a:off x="0" y="0"/>
            <a:ext cx="9906000" cy="6858000"/>
          </a:xfrm>
          <a:prstGeom prst="rect">
            <a:avLst/>
          </a:prstGeom>
        </p:spPr>
      </p:pic>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2388" y="1184275"/>
            <a:ext cx="4232275" cy="2938439"/>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dirty="0"/>
              <a:t>Title, recommended one line, two lines maximum, please</a:t>
            </a:r>
          </a:p>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3849" y="926970"/>
            <a:ext cx="4230813" cy="180975"/>
          </a:xfrm>
        </p:spPr>
        <p:txBody>
          <a:bodyPr/>
          <a:lstStyle>
            <a:lvl1pPr>
              <a:defRPr>
                <a:solidFill>
                  <a:schemeClr val="bg1"/>
                </a:solidFill>
              </a:defRPr>
            </a:lvl1pPr>
          </a:lstStyle>
          <a:p>
            <a:r>
              <a:rPr lang="en-US" dirty="0"/>
              <a:t>CASE STUDY</a:t>
            </a:r>
            <a:endParaRPr lang="en-GB" dirty="0"/>
          </a:p>
        </p:txBody>
      </p:sp>
      <p:sp>
        <p:nvSpPr>
          <p:cNvPr id="18" name="Text Placeholder 13">
            <a:extLst>
              <a:ext uri="{FF2B5EF4-FFF2-40B4-BE49-F238E27FC236}">
                <a16:creationId xmlns:a16="http://schemas.microsoft.com/office/drawing/2014/main" id="{CC8B3CA5-851F-7248-AFE2-04E21FA66B2F}"/>
              </a:ext>
            </a:extLst>
          </p:cNvPr>
          <p:cNvSpPr>
            <a:spLocks noGrp="1"/>
          </p:cNvSpPr>
          <p:nvPr>
            <p:ph type="body" sz="quarter" idx="13" hasCustomPrompt="1"/>
          </p:nvPr>
        </p:nvSpPr>
        <p:spPr>
          <a:xfrm>
            <a:off x="7861300" y="6289466"/>
            <a:ext cx="1503362" cy="241300"/>
          </a:xfrm>
        </p:spPr>
        <p:txBody>
          <a:bodyPr anchor="b"/>
          <a:lstStyle>
            <a:lvl1pPr algn="r">
              <a:defRPr sz="1200">
                <a:solidFill>
                  <a:schemeClr val="bg1"/>
                </a:solidFill>
              </a:defRPr>
            </a:lvl1pPr>
            <a:lvl2pPr algn="r">
              <a:defRPr sz="1200">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US" dirty="0"/>
              <a:t>www.sbs.nhs.uk</a:t>
            </a:r>
            <a:endParaRPr lang="en-GB" dirty="0"/>
          </a:p>
        </p:txBody>
      </p:sp>
      <p:pic>
        <p:nvPicPr>
          <p:cNvPr id="23" name="Graphic 22">
            <a:extLst>
              <a:ext uri="{FF2B5EF4-FFF2-40B4-BE49-F238E27FC236}">
                <a16:creationId xmlns:a16="http://schemas.microsoft.com/office/drawing/2014/main" id="{A44659BF-49F7-DE21-D0E0-AEDECE24C2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1452" y="461004"/>
            <a:ext cx="1671239" cy="525310"/>
          </a:xfrm>
          <a:prstGeom prst="rect">
            <a:avLst/>
          </a:prstGeom>
        </p:spPr>
      </p:pic>
      <p:pic>
        <p:nvPicPr>
          <p:cNvPr id="24" name="Graphic 23">
            <a:extLst>
              <a:ext uri="{FF2B5EF4-FFF2-40B4-BE49-F238E27FC236}">
                <a16:creationId xmlns:a16="http://schemas.microsoft.com/office/drawing/2014/main" id="{19CD817A-B064-CF49-5FB4-C64A0477C12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708" y="511281"/>
            <a:ext cx="1143714" cy="465465"/>
          </a:xfrm>
          <a:prstGeom prst="rect">
            <a:avLst/>
          </a:prstGeom>
        </p:spPr>
      </p:pic>
      <p:pic>
        <p:nvPicPr>
          <p:cNvPr id="3" name="Picture Placeholder 17">
            <a:extLst>
              <a:ext uri="{FF2B5EF4-FFF2-40B4-BE49-F238E27FC236}">
                <a16:creationId xmlns:a16="http://schemas.microsoft.com/office/drawing/2014/main" id="{FDC76575-3AE0-0727-846E-D4D84917E7C5}"/>
              </a:ext>
            </a:extLst>
          </p:cNvPr>
          <p:cNvPicPr/>
          <p:nvPr userDrawn="1"/>
        </p:nvPicPr>
        <p:blipFill rotWithShape="1">
          <a:blip r:embed="rId7">
            <a:alphaModFix amt="2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6626" r="16626"/>
          <a:stretch/>
        </p:blipFill>
        <p:spPr>
          <a:xfrm flipH="1">
            <a:off x="201567" y="5029740"/>
            <a:ext cx="1669996" cy="1669996"/>
          </a:xfrm>
          <a:prstGeom prst="rect">
            <a:avLst/>
          </a:prstGeom>
          <a:solidFill>
            <a:schemeClr val="bg1"/>
          </a:solidFill>
          <a:ln>
            <a:noFill/>
          </a:ln>
        </p:spPr>
      </p:pic>
      <p:pic>
        <p:nvPicPr>
          <p:cNvPr id="4" name="Picture Placeholder 9">
            <a:extLst>
              <a:ext uri="{FF2B5EF4-FFF2-40B4-BE49-F238E27FC236}">
                <a16:creationId xmlns:a16="http://schemas.microsoft.com/office/drawing/2014/main" id="{8AAB3DF9-EDB5-3F7A-BABB-EBC89BF251CA}"/>
              </a:ext>
            </a:extLst>
          </p:cNvPr>
          <p:cNvPicPr>
            <a:picLocks/>
          </p:cNvPicPr>
          <p:nvPr userDrawn="1"/>
        </p:nvPicPr>
        <p:blipFill rotWithShape="1">
          <a:blip r:embed="rId9">
            <a:alphaModFix amt="2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1580" r="21754"/>
          <a:stretch/>
        </p:blipFill>
        <p:spPr>
          <a:xfrm>
            <a:off x="3806914" y="553235"/>
            <a:ext cx="1146085" cy="1146085"/>
          </a:xfrm>
          <a:prstGeom prst="rect">
            <a:avLst/>
          </a:prstGeom>
          <a:solidFill>
            <a:srgbClr val="003087"/>
          </a:solidFill>
        </p:spPr>
      </p:pic>
      <p:sp>
        <p:nvSpPr>
          <p:cNvPr id="5" name="Rectangle 4">
            <a:extLst>
              <a:ext uri="{FF2B5EF4-FFF2-40B4-BE49-F238E27FC236}">
                <a16:creationId xmlns:a16="http://schemas.microsoft.com/office/drawing/2014/main" id="{D3953665-BBA6-91D9-E895-BBA536C253C7}"/>
              </a:ext>
            </a:extLst>
          </p:cNvPr>
          <p:cNvSpPr/>
          <p:nvPr userDrawn="1"/>
        </p:nvSpPr>
        <p:spPr>
          <a:xfrm>
            <a:off x="7780093" y="4573191"/>
            <a:ext cx="360000" cy="360000"/>
          </a:xfrm>
          <a:prstGeom prst="rect">
            <a:avLst/>
          </a:prstGeom>
          <a:solidFill>
            <a:srgbClr val="E8ED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34B504B-ED95-B998-5E5F-F4C3B2EDB083}"/>
              </a:ext>
            </a:extLst>
          </p:cNvPr>
          <p:cNvSpPr/>
          <p:nvPr userDrawn="1"/>
        </p:nvSpPr>
        <p:spPr>
          <a:xfrm>
            <a:off x="8140093" y="4933191"/>
            <a:ext cx="18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a:extLst>
              <a:ext uri="{FF2B5EF4-FFF2-40B4-BE49-F238E27FC236}">
                <a16:creationId xmlns:a16="http://schemas.microsoft.com/office/drawing/2014/main" id="{EFDC944A-AC9B-C306-BBF9-21E2D7DD2420}"/>
              </a:ext>
            </a:extLst>
          </p:cNvPr>
          <p:cNvSpPr>
            <a:spLocks noGrp="1"/>
          </p:cNvSpPr>
          <p:nvPr>
            <p:ph type="pic" sz="quarter" idx="10" hasCustomPrompt="1"/>
          </p:nvPr>
        </p:nvSpPr>
        <p:spPr>
          <a:xfrm>
            <a:off x="539750" y="1184275"/>
            <a:ext cx="4209007" cy="4208995"/>
          </a:xfrm>
          <a:prstGeom prst="rect">
            <a:avLst/>
          </a:prstGeom>
          <a:solidFill>
            <a:srgbClr val="E8EDEE"/>
          </a:solidFill>
        </p:spPr>
        <p:txBody>
          <a:bodyPr tIns="288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7" name="Text Placeholder 13">
            <a:extLst>
              <a:ext uri="{FF2B5EF4-FFF2-40B4-BE49-F238E27FC236}">
                <a16:creationId xmlns:a16="http://schemas.microsoft.com/office/drawing/2014/main" id="{2BACDDF0-6B40-893E-68C4-38EEB52BB3C7}"/>
              </a:ext>
            </a:extLst>
          </p:cNvPr>
          <p:cNvSpPr>
            <a:spLocks noGrp="1"/>
          </p:cNvSpPr>
          <p:nvPr>
            <p:ph type="body" sz="quarter" idx="12" hasCustomPrompt="1"/>
          </p:nvPr>
        </p:nvSpPr>
        <p:spPr>
          <a:xfrm>
            <a:off x="3162549" y="4563377"/>
            <a:ext cx="4500000" cy="1899337"/>
          </a:xfrm>
          <a:blipFill dpi="0" rotWithShape="1">
            <a:blip r:embed="rId11">
              <a:extLst>
                <a:ext uri="{96DAC541-7B7A-43D3-8B79-37D633B846F1}">
                  <asvg:svgBlip xmlns:asvg="http://schemas.microsoft.com/office/drawing/2016/SVG/main" r:embed="rId12"/>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rgbClr val="003087"/>
                </a:solidFill>
              </a:defRPr>
            </a:lvl1pPr>
            <a:lvl2pPr>
              <a:defRPr/>
            </a:lvl2pPr>
            <a:lvl3pPr>
              <a:spcAft>
                <a:spcPts val="0"/>
              </a:spcAft>
              <a:defRPr sz="1000">
                <a:solidFill>
                  <a:srgbClr val="003087"/>
                </a:solidFill>
              </a:defRPr>
            </a:lvl3pPr>
            <a:lvl5pPr>
              <a:defRPr b="1">
                <a:solidFill>
                  <a:srgbClr val="003087"/>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p>
          <a:p>
            <a:pPr lvl="2"/>
            <a:r>
              <a:rPr lang="en-US" dirty="0"/>
              <a:t>Position line 1</a:t>
            </a:r>
          </a:p>
          <a:p>
            <a:pPr lvl="2"/>
            <a:r>
              <a:rPr lang="en-US" dirty="0"/>
              <a:t>position line 2</a:t>
            </a:r>
            <a:endParaRPr lang="en-GB" dirty="0"/>
          </a:p>
        </p:txBody>
      </p:sp>
    </p:spTree>
    <p:extLst>
      <p:ext uri="{BB962C8B-B14F-4D97-AF65-F5344CB8AC3E}">
        <p14:creationId xmlns:p14="http://schemas.microsoft.com/office/powerpoint/2010/main" val="130773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g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960A6-94C5-91B1-87B0-9F76609A7630}"/>
              </a:ext>
            </a:extLst>
          </p:cNvPr>
          <p:cNvSpPr/>
          <p:nvPr userDrawn="1"/>
        </p:nvSpPr>
        <p:spPr>
          <a:xfrm>
            <a:off x="-6459" y="0"/>
            <a:ext cx="99124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A499"/>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6" name="Picture Placeholder">
            <a:extLst>
              <a:ext uri="{FF2B5EF4-FFF2-40B4-BE49-F238E27FC236}">
                <a16:creationId xmlns:a16="http://schemas.microsoft.com/office/drawing/2014/main" id="{01BF50DD-9E6C-3980-89CE-A1E54F0D951D}"/>
              </a:ext>
            </a:extLst>
          </p:cNvPr>
          <p:cNvSpPr>
            <a:spLocks noGrp="1"/>
          </p:cNvSpPr>
          <p:nvPr>
            <p:ph type="pic" sz="quarter" idx="10" hasCustomPrompt="1"/>
          </p:nvPr>
        </p:nvSpPr>
        <p:spPr>
          <a:xfrm>
            <a:off x="513543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6124663"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3" name="Title 14">
            <a:extLst>
              <a:ext uri="{FF2B5EF4-FFF2-40B4-BE49-F238E27FC236}">
                <a16:creationId xmlns:a16="http://schemas.microsoft.com/office/drawing/2014/main" id="{9FE71643-B26F-C0B3-048D-DB7E65B5F01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CHALLENGE</a:t>
            </a:r>
            <a:endParaRPr lang="en-GB" dirty="0"/>
          </a:p>
        </p:txBody>
      </p:sp>
      <p:sp>
        <p:nvSpPr>
          <p:cNvPr id="5" name="Rectangle 4">
            <a:extLst>
              <a:ext uri="{FF2B5EF4-FFF2-40B4-BE49-F238E27FC236}">
                <a16:creationId xmlns:a16="http://schemas.microsoft.com/office/drawing/2014/main" id="{C6395A5D-5DAD-9C19-A7DA-7847C9E4C1C8}"/>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710405-0B86-4755-D409-8682E7BE22A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27E04A3-F3F4-67D2-77E7-897A295D2A9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7E4DB1-59E2-0D1E-04CC-8E5E6D717662}"/>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F677A13-8457-8EAE-BC6F-248B586F3A69}"/>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E6722D3-DAB0-DC27-6671-D14A8402CF96}"/>
              </a:ext>
            </a:extLst>
          </p:cNvPr>
          <p:cNvSpPr/>
          <p:nvPr userDrawn="1"/>
        </p:nvSpPr>
        <p:spPr>
          <a:xfrm>
            <a:off x="4973062"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D9EDC2-E917-C8ED-9EEA-60A51CFE0E58}"/>
              </a:ext>
            </a:extLst>
          </p:cNvPr>
          <p:cNvSpPr/>
          <p:nvPr userDrawn="1"/>
        </p:nvSpPr>
        <p:spPr>
          <a:xfrm>
            <a:off x="9364663"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7B22B8D-9477-4821-DB5E-A673E5DEDE8A}"/>
              </a:ext>
            </a:extLst>
          </p:cNvPr>
          <p:cNvSpPr/>
          <p:nvPr userDrawn="1"/>
        </p:nvSpPr>
        <p:spPr>
          <a:xfrm rot="5400000">
            <a:off x="7715994"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DD91060-D698-018A-0CBF-0A2B5A81C355}"/>
              </a:ext>
            </a:extLst>
          </p:cNvPr>
          <p:cNvSpPr/>
          <p:nvPr userDrawn="1"/>
        </p:nvSpPr>
        <p:spPr>
          <a:xfrm>
            <a:off x="5546089"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32C48EC-8209-51B5-42E0-C9BEDC96113A}"/>
              </a:ext>
            </a:extLst>
          </p:cNvPr>
          <p:cNvSpPr/>
          <p:nvPr userDrawn="1"/>
        </p:nvSpPr>
        <p:spPr>
          <a:xfrm>
            <a:off x="4949770"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2871121D-EBE7-A877-1138-B314B0981945}"/>
              </a:ext>
            </a:extLst>
          </p:cNvPr>
          <p:cNvGrpSpPr/>
          <p:nvPr userDrawn="1"/>
        </p:nvGrpSpPr>
        <p:grpSpPr>
          <a:xfrm>
            <a:off x="9364662" y="6462713"/>
            <a:ext cx="395287" cy="395287"/>
            <a:chOff x="9364663" y="6498000"/>
            <a:chExt cx="360000" cy="360000"/>
          </a:xfrm>
        </p:grpSpPr>
        <p:sp>
          <p:nvSpPr>
            <p:cNvPr id="12" name="Rectangle 11">
              <a:extLst>
                <a:ext uri="{FF2B5EF4-FFF2-40B4-BE49-F238E27FC236}">
                  <a16:creationId xmlns:a16="http://schemas.microsoft.com/office/drawing/2014/main" id="{3665F042-EEEB-D89F-0CA0-A3A4B570A40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2D4425-3A19-39B0-FA50-273F32BE612D}"/>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1166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0-#ppt_w/2"/>
                                          </p:val>
                                        </p:tav>
                                        <p:tav tm="100000">
                                          <p:val>
                                            <p:strVal val="#ppt_x"/>
                                          </p:val>
                                        </p:tav>
                                      </p:tavLst>
                                    </p:anim>
                                    <p:anim calcmode="lin" valueType="num">
                                      <p:cBhvr additive="base">
                                        <p:cTn id="12"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2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835AC-802F-D76E-20B0-64CDE95780A4}"/>
              </a:ext>
            </a:extLst>
          </p:cNvPr>
          <p:cNvSpPr/>
          <p:nvPr userDrawn="1"/>
        </p:nvSpPr>
        <p:spPr>
          <a:xfrm>
            <a:off x="0" y="0"/>
            <a:ext cx="9906000" cy="6848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4951" y="837225"/>
            <a:ext cx="4230813" cy="5625488"/>
          </a:xfrm>
        </p:spPr>
        <p:txBody>
          <a:bodyPr/>
          <a:lstStyle>
            <a:lvl1pPr>
              <a:defRPr/>
            </a:lvl1pPr>
            <a:lvl2pPr>
              <a:defRPr/>
            </a:lvl2pPr>
            <a:lvl3pPr>
              <a:defRPr b="0"/>
            </a:lvl3pPr>
            <a:lvl4pPr>
              <a:buClr>
                <a:srgbClr val="00A499"/>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6412" y="476250"/>
            <a:ext cx="4230813" cy="180975"/>
          </a:xfrm>
        </p:spPr>
        <p:txBody>
          <a:bodyPr/>
          <a:lstStyle>
            <a:lvl1pPr>
              <a:defRPr/>
            </a:lvl1pPr>
          </a:lstStyle>
          <a:p>
            <a:r>
              <a:rPr lang="en-US" dirty="0"/>
              <a:t>THE CHALLENGE</a:t>
            </a:r>
            <a:endParaRPr lang="en-GB" dirty="0"/>
          </a:p>
        </p:txBody>
      </p:sp>
      <p:grpSp>
        <p:nvGrpSpPr>
          <p:cNvPr id="12" name="Group 11">
            <a:extLst>
              <a:ext uri="{FF2B5EF4-FFF2-40B4-BE49-F238E27FC236}">
                <a16:creationId xmlns:a16="http://schemas.microsoft.com/office/drawing/2014/main" id="{E603EE49-7C56-93BE-AFD4-E11977989CAE}"/>
              </a:ext>
            </a:extLst>
          </p:cNvPr>
          <p:cNvGrpSpPr/>
          <p:nvPr userDrawn="1"/>
        </p:nvGrpSpPr>
        <p:grpSpPr>
          <a:xfrm flipH="1">
            <a:off x="8453217" y="5570163"/>
            <a:ext cx="1452783" cy="1287837"/>
            <a:chOff x="-6459" y="5570163"/>
            <a:chExt cx="1452783" cy="1287837"/>
          </a:xfrm>
        </p:grpSpPr>
        <p:sp>
          <p:nvSpPr>
            <p:cNvPr id="13" name="Rectangle 12">
              <a:extLst>
                <a:ext uri="{FF2B5EF4-FFF2-40B4-BE49-F238E27FC236}">
                  <a16:creationId xmlns:a16="http://schemas.microsoft.com/office/drawing/2014/main" id="{4D9916F2-8560-3ED6-5D54-142E14BD8BD9}"/>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E9C2C60-9685-2000-0181-3EE85B2712A4}"/>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E2D03B3-6C74-344F-61B8-5995F6EC47EB}"/>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055100-DF7E-6D71-FF5E-7AC70456A083}"/>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36C6780-18C4-8B84-8F2B-5D7FBE461CAB}"/>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cture Placeholder">
            <a:extLst>
              <a:ext uri="{FF2B5EF4-FFF2-40B4-BE49-F238E27FC236}">
                <a16:creationId xmlns:a16="http://schemas.microsoft.com/office/drawing/2014/main" id="{BB98309A-5000-AD93-E7BD-3436081015FE}"/>
              </a:ext>
            </a:extLst>
          </p:cNvPr>
          <p:cNvSpPr>
            <a:spLocks noGrp="1"/>
          </p:cNvSpPr>
          <p:nvPr>
            <p:ph type="pic" sz="quarter" idx="10" hasCustomPrompt="1"/>
          </p:nvPr>
        </p:nvSpPr>
        <p:spPr>
          <a:xfrm>
            <a:off x="152958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1" name="Picture Placeholder">
            <a:extLst>
              <a:ext uri="{FF2B5EF4-FFF2-40B4-BE49-F238E27FC236}">
                <a16:creationId xmlns:a16="http://schemas.microsoft.com/office/drawing/2014/main" id="{20AE83A9-EE23-5955-B6E1-9023A83EA539}"/>
              </a:ext>
            </a:extLst>
          </p:cNvPr>
          <p:cNvSpPr>
            <a:spLocks noGrp="1"/>
          </p:cNvSpPr>
          <p:nvPr>
            <p:ph type="pic" sz="quarter" idx="13" hasCustomPrompt="1"/>
          </p:nvPr>
        </p:nvSpPr>
        <p:spPr>
          <a:xfrm>
            <a:off x="542876"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2" name="Rectangle 21">
            <a:extLst>
              <a:ext uri="{FF2B5EF4-FFF2-40B4-BE49-F238E27FC236}">
                <a16:creationId xmlns:a16="http://schemas.microsoft.com/office/drawing/2014/main" id="{DD53FF3C-233A-6550-B034-1745DF240C91}"/>
              </a:ext>
            </a:extLst>
          </p:cNvPr>
          <p:cNvSpPr/>
          <p:nvPr userDrawn="1"/>
        </p:nvSpPr>
        <p:spPr>
          <a:xfrm>
            <a:off x="3305919"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578AE5-31AE-9233-82D7-DA6ADB53BBE2}"/>
              </a:ext>
            </a:extLst>
          </p:cNvPr>
          <p:cNvSpPr/>
          <p:nvPr userDrawn="1"/>
        </p:nvSpPr>
        <p:spPr>
          <a:xfrm>
            <a:off x="201518"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0FC84AA-962A-7A80-8524-8546433228A2}"/>
              </a:ext>
            </a:extLst>
          </p:cNvPr>
          <p:cNvSpPr/>
          <p:nvPr userDrawn="1"/>
        </p:nvSpPr>
        <p:spPr>
          <a:xfrm rot="5400000">
            <a:off x="538775"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B8DB8F-877F-DF62-6A3F-0D9469F6360C}"/>
              </a:ext>
            </a:extLst>
          </p:cNvPr>
          <p:cNvGrpSpPr/>
          <p:nvPr userDrawn="1"/>
        </p:nvGrpSpPr>
        <p:grpSpPr>
          <a:xfrm flipH="1">
            <a:off x="3958165" y="6462712"/>
            <a:ext cx="991606" cy="395287"/>
            <a:chOff x="5074379" y="6462712"/>
            <a:chExt cx="991606" cy="395287"/>
          </a:xfrm>
        </p:grpSpPr>
        <p:sp>
          <p:nvSpPr>
            <p:cNvPr id="25" name="Rectangle 24">
              <a:extLst>
                <a:ext uri="{FF2B5EF4-FFF2-40B4-BE49-F238E27FC236}">
                  <a16:creationId xmlns:a16="http://schemas.microsoft.com/office/drawing/2014/main" id="{0D9A4FDE-8BFD-00E4-D498-F25804FCA6CC}"/>
                </a:ext>
              </a:extLst>
            </p:cNvPr>
            <p:cNvSpPr/>
            <p:nvPr userDrawn="1"/>
          </p:nvSpPr>
          <p:spPr>
            <a:xfrm>
              <a:off x="5670698"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125D59F-6F2E-3C84-F706-8BF627BC8DEA}"/>
                </a:ext>
              </a:extLst>
            </p:cNvPr>
            <p:cNvSpPr/>
            <p:nvPr userDrawn="1"/>
          </p:nvSpPr>
          <p:spPr>
            <a:xfrm>
              <a:off x="5074379"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1DA510AB-8447-7E71-9E59-2B778BB255B7}"/>
              </a:ext>
            </a:extLst>
          </p:cNvPr>
          <p:cNvGrpSpPr/>
          <p:nvPr userDrawn="1"/>
        </p:nvGrpSpPr>
        <p:grpSpPr>
          <a:xfrm rot="5400000">
            <a:off x="144463" y="6462713"/>
            <a:ext cx="395287" cy="395287"/>
            <a:chOff x="9364663" y="6498000"/>
            <a:chExt cx="360000" cy="360000"/>
          </a:xfrm>
        </p:grpSpPr>
        <p:sp>
          <p:nvSpPr>
            <p:cNvPr id="5" name="Rectangle 4">
              <a:extLst>
                <a:ext uri="{FF2B5EF4-FFF2-40B4-BE49-F238E27FC236}">
                  <a16:creationId xmlns:a16="http://schemas.microsoft.com/office/drawing/2014/main" id="{82310CBD-2C52-FBCE-7573-777A94FF64A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BF90A95-0000-BF4C-52AD-8BCCF5DF4B87}"/>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012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750" fill="hold"/>
                                        <p:tgtEl>
                                          <p:spTgt spid="21"/>
                                        </p:tgtEl>
                                        <p:attrNameLst>
                                          <p:attrName>ppt_x</p:attrName>
                                        </p:attrNameLst>
                                      </p:cBhvr>
                                      <p:tavLst>
                                        <p:tav tm="0">
                                          <p:val>
                                            <p:strVal val="0-#ppt_w/2"/>
                                          </p:val>
                                        </p:tav>
                                        <p:tav tm="100000">
                                          <p:val>
                                            <p:strVal val="#ppt_x"/>
                                          </p:val>
                                        </p:tav>
                                      </p:tavLst>
                                    </p:anim>
                                    <p:anim calcmode="lin" valueType="num">
                                      <p:cBhvr additive="base">
                                        <p:cTn id="12" dur="75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ge 3">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E7A370-F3AD-98B0-E4FE-53D16CC0404D}"/>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A499"/>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5135440"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4" name="Title 14">
            <a:extLst>
              <a:ext uri="{FF2B5EF4-FFF2-40B4-BE49-F238E27FC236}">
                <a16:creationId xmlns:a16="http://schemas.microsoft.com/office/drawing/2014/main" id="{52F6D8EB-7D27-2816-8599-1E66961571D1}"/>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SOLUTION</a:t>
            </a:r>
            <a:endParaRPr lang="en-GB" dirty="0"/>
          </a:p>
        </p:txBody>
      </p:sp>
      <p:grpSp>
        <p:nvGrpSpPr>
          <p:cNvPr id="3" name="Group 2">
            <a:extLst>
              <a:ext uri="{FF2B5EF4-FFF2-40B4-BE49-F238E27FC236}">
                <a16:creationId xmlns:a16="http://schemas.microsoft.com/office/drawing/2014/main" id="{874E9B18-C42C-D7BA-D601-ADFFA1FC8E7C}"/>
              </a:ext>
            </a:extLst>
          </p:cNvPr>
          <p:cNvGrpSpPr/>
          <p:nvPr userDrawn="1"/>
        </p:nvGrpSpPr>
        <p:grpSpPr>
          <a:xfrm>
            <a:off x="-6459" y="5570163"/>
            <a:ext cx="1452783" cy="1287837"/>
            <a:chOff x="-6459" y="5570163"/>
            <a:chExt cx="1452783" cy="1287837"/>
          </a:xfrm>
        </p:grpSpPr>
        <p:sp>
          <p:nvSpPr>
            <p:cNvPr id="6" name="Rectangle 5">
              <a:extLst>
                <a:ext uri="{FF2B5EF4-FFF2-40B4-BE49-F238E27FC236}">
                  <a16:creationId xmlns:a16="http://schemas.microsoft.com/office/drawing/2014/main" id="{FAF60C85-A820-DD56-2BD3-FA310D1873D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693BF09-4125-D29D-21EF-DF23944B17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A4FBB3C-B8BE-7961-A001-29AD08A10D8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97C317D-2B5F-1469-ACB1-B1EFCAAE5C24}"/>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4A883D-4C8D-1A6C-21E2-010DBC05880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3D1F21E2-39DF-9F10-99F8-AFB7426B4657}"/>
              </a:ext>
            </a:extLst>
          </p:cNvPr>
          <p:cNvSpPr/>
          <p:nvPr userDrawn="1"/>
        </p:nvSpPr>
        <p:spPr>
          <a:xfrm>
            <a:off x="5529266"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E3A5A4-E8F6-2D03-469F-77CAE51206FE}"/>
              </a:ext>
            </a:extLst>
          </p:cNvPr>
          <p:cNvSpPr/>
          <p:nvPr userDrawn="1"/>
        </p:nvSpPr>
        <p:spPr>
          <a:xfrm>
            <a:off x="8618163"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C472CC-5183-F48C-9776-328BE386221E}"/>
              </a:ext>
            </a:extLst>
          </p:cNvPr>
          <p:cNvSpPr/>
          <p:nvPr userDrawn="1"/>
        </p:nvSpPr>
        <p:spPr>
          <a:xfrm>
            <a:off x="5133979"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977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e 3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71F6E-6BAC-2243-059B-FE3F471C0C72}"/>
              </a:ext>
            </a:extLst>
          </p:cNvPr>
          <p:cNvSpPr/>
          <p:nvPr userDrawn="1"/>
        </p:nvSpPr>
        <p:spPr>
          <a:xfrm>
            <a:off x="0" y="0"/>
            <a:ext cx="9906000" cy="6854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6413" y="837225"/>
            <a:ext cx="4230813" cy="5625488"/>
          </a:xfrm>
        </p:spPr>
        <p:txBody>
          <a:bodyPr/>
          <a:lstStyle>
            <a:lvl1pPr>
              <a:defRPr/>
            </a:lvl1pPr>
            <a:lvl2pPr>
              <a:defRPr/>
            </a:lvl2pPr>
            <a:lvl3pPr>
              <a:defRPr b="0"/>
            </a:lvl3pPr>
            <a:lvl4pPr>
              <a:buClr>
                <a:srgbClr val="00A499"/>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7874" y="476250"/>
            <a:ext cx="4230813" cy="180975"/>
          </a:xfrm>
        </p:spPr>
        <p:txBody>
          <a:bodyPr/>
          <a:lstStyle>
            <a:lvl1pPr>
              <a:defRPr sz="900"/>
            </a:lvl1pPr>
          </a:lstStyle>
          <a:p>
            <a:r>
              <a:rPr lang="en-US" dirty="0"/>
              <a:t>THE SOLUTION</a:t>
            </a:r>
            <a:endParaRPr lang="en-GB" dirty="0"/>
          </a:p>
        </p:txBody>
      </p:sp>
      <p:grpSp>
        <p:nvGrpSpPr>
          <p:cNvPr id="4" name="Group 3">
            <a:extLst>
              <a:ext uri="{FF2B5EF4-FFF2-40B4-BE49-F238E27FC236}">
                <a16:creationId xmlns:a16="http://schemas.microsoft.com/office/drawing/2014/main" id="{E8DD5E5A-CF07-D25B-9EEB-F49A98CAF567}"/>
              </a:ext>
            </a:extLst>
          </p:cNvPr>
          <p:cNvGrpSpPr/>
          <p:nvPr userDrawn="1"/>
        </p:nvGrpSpPr>
        <p:grpSpPr>
          <a:xfrm flipH="1">
            <a:off x="8453217" y="5570163"/>
            <a:ext cx="1452783" cy="1287837"/>
            <a:chOff x="-6459" y="5570163"/>
            <a:chExt cx="1452783" cy="1287837"/>
          </a:xfrm>
        </p:grpSpPr>
        <p:sp>
          <p:nvSpPr>
            <p:cNvPr id="5" name="Rectangle 4">
              <a:extLst>
                <a:ext uri="{FF2B5EF4-FFF2-40B4-BE49-F238E27FC236}">
                  <a16:creationId xmlns:a16="http://schemas.microsoft.com/office/drawing/2014/main" id="{727DB05B-5101-9FF3-7323-AF027963862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93378D-FF28-BE3F-1A2E-5D4920A9687A}"/>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248616-8576-7A34-0B7A-D794AC6C1E4D}"/>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BF8FEB3-B818-B42D-63A4-AFB3A13E94F1}"/>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3FEA6A9-72A2-BB95-5B17-116AE83CDBD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Picture Placeholder">
            <a:extLst>
              <a:ext uri="{FF2B5EF4-FFF2-40B4-BE49-F238E27FC236}">
                <a16:creationId xmlns:a16="http://schemas.microsoft.com/office/drawing/2014/main" id="{DEAFCBD9-3069-6A05-D4AA-91338B2F6037}"/>
              </a:ext>
            </a:extLst>
          </p:cNvPr>
          <p:cNvSpPr>
            <a:spLocks noGrp="1"/>
          </p:cNvSpPr>
          <p:nvPr>
            <p:ph type="pic" sz="quarter" idx="13" hasCustomPrompt="1"/>
          </p:nvPr>
        </p:nvSpPr>
        <p:spPr>
          <a:xfrm>
            <a:off x="2565"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2" name="Rectangle 11">
            <a:extLst>
              <a:ext uri="{FF2B5EF4-FFF2-40B4-BE49-F238E27FC236}">
                <a16:creationId xmlns:a16="http://schemas.microsoft.com/office/drawing/2014/main" id="{AFE1F3ED-9B67-EBDA-5E94-5F8B9A8C7B52}"/>
              </a:ext>
            </a:extLst>
          </p:cNvPr>
          <p:cNvSpPr/>
          <p:nvPr userDrawn="1"/>
        </p:nvSpPr>
        <p:spPr>
          <a:xfrm>
            <a:off x="2725632"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727BD8-5802-236B-69DB-E672C5143AFC}"/>
              </a:ext>
            </a:extLst>
          </p:cNvPr>
          <p:cNvSpPr/>
          <p:nvPr userDrawn="1"/>
        </p:nvSpPr>
        <p:spPr>
          <a:xfrm>
            <a:off x="4374301"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1A2C8B3-9C78-13F7-A454-1F7726875B26}"/>
              </a:ext>
            </a:extLst>
          </p:cNvPr>
          <p:cNvSpPr/>
          <p:nvPr userDrawn="1"/>
        </p:nvSpPr>
        <p:spPr>
          <a:xfrm>
            <a:off x="-18066"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177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4">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D8B953-95AF-2CDD-9807-E08470BD555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A499"/>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8"/>
            <a:ext cx="4227889" cy="366424"/>
          </a:xfrm>
          <a:solidFill>
            <a:srgbClr val="00A499"/>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sp>
        <p:nvSpPr>
          <p:cNvPr id="8" name="Rectangle 7">
            <a:extLst>
              <a:ext uri="{FF2B5EF4-FFF2-40B4-BE49-F238E27FC236}">
                <a16:creationId xmlns:a16="http://schemas.microsoft.com/office/drawing/2014/main" id="{90FED405-67B1-4453-51C3-619195836692}"/>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E011DF-87E6-5DA3-BA62-3358FB6DE8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93CE0ED-223F-45EE-AE66-EF486BC83420}"/>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FC0D24-ED8A-BCF9-5FFD-CA8BD359EAC9}"/>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0A5E97-1F21-630E-AD5E-7CAA30FC3186}"/>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ue square object with white squares&#10;&#10;Description automatically generated with medium confidence">
            <a:extLst>
              <a:ext uri="{FF2B5EF4-FFF2-40B4-BE49-F238E27FC236}">
                <a16:creationId xmlns:a16="http://schemas.microsoft.com/office/drawing/2014/main" id="{D55457F0-B7B3-2564-4751-7FEA59A006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0" name="Text Placeholder 13">
            <a:extLst>
              <a:ext uri="{FF2B5EF4-FFF2-40B4-BE49-F238E27FC236}">
                <a16:creationId xmlns:a16="http://schemas.microsoft.com/office/drawing/2014/main" id="{4BA3C47D-96D6-9F15-DFA9-0A727CD0C76C}"/>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A499"/>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A499"/>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p:txBody>
      </p:sp>
      <p:sp>
        <p:nvSpPr>
          <p:cNvPr id="21" name="Text Placeholder 13">
            <a:extLst>
              <a:ext uri="{FF2B5EF4-FFF2-40B4-BE49-F238E27FC236}">
                <a16:creationId xmlns:a16="http://schemas.microsoft.com/office/drawing/2014/main" id="{25F76818-91CD-D301-AC12-782C63D00BFB}"/>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25" name="Rectangle 24">
            <a:extLst>
              <a:ext uri="{FF2B5EF4-FFF2-40B4-BE49-F238E27FC236}">
                <a16:creationId xmlns:a16="http://schemas.microsoft.com/office/drawing/2014/main" id="{131AAEFF-0196-81E1-5EE8-416A45EB38E8}"/>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70C4F7F-407E-1531-D041-63D85CC47CC3}"/>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5F80B80-D8B4-7FAE-335D-55524C894E89}"/>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13">
            <a:extLst>
              <a:ext uri="{FF2B5EF4-FFF2-40B4-BE49-F238E27FC236}">
                <a16:creationId xmlns:a16="http://schemas.microsoft.com/office/drawing/2014/main" id="{08E0E9A9-0BA7-2FFF-9F8A-1727C45DFB08}"/>
              </a:ext>
            </a:extLst>
          </p:cNvPr>
          <p:cNvSpPr>
            <a:spLocks noGrp="1"/>
          </p:cNvSpPr>
          <p:nvPr>
            <p:ph type="body" sz="quarter" idx="15" hasCustomPrompt="1"/>
          </p:nvPr>
        </p:nvSpPr>
        <p:spPr>
          <a:xfrm>
            <a:off x="5583238" y="2770963"/>
            <a:ext cx="3781425" cy="3691750"/>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257751718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4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503391-EBA8-98F9-5940-E40FBFCD5CF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A499"/>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744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9"/>
            <a:ext cx="4229352" cy="366424"/>
          </a:xfrm>
          <a:solidFill>
            <a:srgbClr val="00A499"/>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grpSp>
        <p:nvGrpSpPr>
          <p:cNvPr id="7" name="Group 6">
            <a:extLst>
              <a:ext uri="{FF2B5EF4-FFF2-40B4-BE49-F238E27FC236}">
                <a16:creationId xmlns:a16="http://schemas.microsoft.com/office/drawing/2014/main" id="{C0B57306-17DA-5DC7-A873-A62729AB6511}"/>
              </a:ext>
            </a:extLst>
          </p:cNvPr>
          <p:cNvGrpSpPr/>
          <p:nvPr userDrawn="1"/>
        </p:nvGrpSpPr>
        <p:grpSpPr>
          <a:xfrm>
            <a:off x="-6459" y="5570163"/>
            <a:ext cx="1452783" cy="1287837"/>
            <a:chOff x="-6459" y="5570163"/>
            <a:chExt cx="1452783" cy="1287837"/>
          </a:xfrm>
        </p:grpSpPr>
        <p:sp>
          <p:nvSpPr>
            <p:cNvPr id="8" name="Rectangle 7">
              <a:extLst>
                <a:ext uri="{FF2B5EF4-FFF2-40B4-BE49-F238E27FC236}">
                  <a16:creationId xmlns:a16="http://schemas.microsoft.com/office/drawing/2014/main" id="{0FF24E72-1499-8B5C-6E37-8EF59C06DBFC}"/>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CBF4A3F-58E0-9E65-C742-4A5C0ED166DB}"/>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6778236-8835-5DD9-AA3D-2DC35E0F3C11}"/>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3660D72-96CA-CE98-D390-4152230FA355}"/>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F4F6844-4AEA-9D6F-B887-45F6AD5642B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ectangle 18">
            <a:extLst>
              <a:ext uri="{FF2B5EF4-FFF2-40B4-BE49-F238E27FC236}">
                <a16:creationId xmlns:a16="http://schemas.microsoft.com/office/drawing/2014/main" id="{3153B3E6-C50B-9EC1-19C6-BE5AC86396B5}"/>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ue square object with white squares&#10;&#10;Description automatically generated with medium confidence">
            <a:extLst>
              <a:ext uri="{FF2B5EF4-FFF2-40B4-BE49-F238E27FC236}">
                <a16:creationId xmlns:a16="http://schemas.microsoft.com/office/drawing/2014/main" id="{C21B8B83-ADA0-7289-B0EB-21B1CE0D32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6" name="Rectangle 25">
            <a:extLst>
              <a:ext uri="{FF2B5EF4-FFF2-40B4-BE49-F238E27FC236}">
                <a16:creationId xmlns:a16="http://schemas.microsoft.com/office/drawing/2014/main" id="{3AF7F125-FE2E-C4A4-F08E-8C85AFBD480E}"/>
              </a:ext>
            </a:extLst>
          </p:cNvPr>
          <p:cNvSpPr/>
          <p:nvPr userDrawn="1"/>
        </p:nvSpPr>
        <p:spPr>
          <a:xfrm rot="16200000">
            <a:off x="9364663" y="541338"/>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FC3AFD0-2EC1-A7B2-1365-FFD4BD68FDB1}"/>
              </a:ext>
            </a:extLst>
          </p:cNvPr>
          <p:cNvSpPr/>
          <p:nvPr userDrawn="1"/>
        </p:nvSpPr>
        <p:spPr>
          <a:xfrm rot="10800000">
            <a:off x="9210675" y="385761"/>
            <a:ext cx="153988" cy="153988"/>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85EF3A3-4C26-E683-7B5B-E08782D3F84A}"/>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4A4FA33-58E8-3403-EF07-F0B90E16DD7E}"/>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CD609D5-9A68-2AFE-8BED-14FF1B1160A7}"/>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13">
            <a:extLst>
              <a:ext uri="{FF2B5EF4-FFF2-40B4-BE49-F238E27FC236}">
                <a16:creationId xmlns:a16="http://schemas.microsoft.com/office/drawing/2014/main" id="{AD317A82-A036-417D-C04A-1FDE0C3C7744}"/>
              </a:ext>
            </a:extLst>
          </p:cNvPr>
          <p:cNvSpPr>
            <a:spLocks noGrp="1"/>
          </p:cNvSpPr>
          <p:nvPr>
            <p:ph type="body" sz="quarter" idx="15" hasCustomPrompt="1"/>
          </p:nvPr>
        </p:nvSpPr>
        <p:spPr>
          <a:xfrm>
            <a:off x="5583238" y="2076450"/>
            <a:ext cx="3781425" cy="4386263"/>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3126026738"/>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uble quotes">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0F6F94-5C63-F5E6-056C-3D6496A8D53D}"/>
              </a:ext>
            </a:extLst>
          </p:cNvPr>
          <p:cNvSpPr/>
          <p:nvPr userDrawn="1"/>
        </p:nvSpPr>
        <p:spPr>
          <a:xfrm>
            <a:off x="0" y="1"/>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2591776"/>
          </a:xfrm>
        </p:spPr>
        <p:txBody>
          <a:bodyPr/>
          <a:lstStyle>
            <a:lvl1pPr>
              <a:defRPr/>
            </a:lvl1pPr>
            <a:lvl2pPr>
              <a:defRPr/>
            </a:lvl2pPr>
            <a:lvl3pPr>
              <a:defRPr/>
            </a:lvl3pPr>
            <a:lvl4pPr>
              <a:buClr>
                <a:srgbClr val="00A499"/>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9" name="Text Placeholder 13">
            <a:extLst>
              <a:ext uri="{FF2B5EF4-FFF2-40B4-BE49-F238E27FC236}">
                <a16:creationId xmlns:a16="http://schemas.microsoft.com/office/drawing/2014/main" id="{ED9D9658-BAFD-F97D-DB68-F99817BC2695}"/>
              </a:ext>
            </a:extLst>
          </p:cNvPr>
          <p:cNvSpPr>
            <a:spLocks noGrp="1"/>
          </p:cNvSpPr>
          <p:nvPr>
            <p:ph type="body" sz="quarter" idx="12" hasCustomPrompt="1"/>
          </p:nvPr>
        </p:nvSpPr>
        <p:spPr>
          <a:xfrm>
            <a:off x="539750" y="4030881"/>
            <a:ext cx="4233863" cy="1880357"/>
          </a:xfrm>
          <a:blipFill dpi="0" rotWithShape="1">
            <a:blip r:embed="rId2">
              <a:extLst>
                <a:ext uri="{96DAC541-7B7A-43D3-8B79-37D633B846F1}">
                  <asvg:svgBlip xmlns:asvg="http://schemas.microsoft.com/office/drawing/2016/SVG/main" r:embed="rId3"/>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chemeClr val="bg1"/>
                </a:solidFill>
              </a:defRPr>
            </a:lvl1pPr>
            <a:lvl2pPr>
              <a:defRPr>
                <a:solidFill>
                  <a:schemeClr val="bg1"/>
                </a:solidFill>
              </a:defRPr>
            </a:lvl2pPr>
            <a:lvl3pPr>
              <a:defRPr sz="1050">
                <a:solidFill>
                  <a:schemeClr val="bg1"/>
                </a:solidFill>
              </a:defRPr>
            </a:lvl3pPr>
            <a:lvl4pPr>
              <a:buClr>
                <a:srgbClr val="00A499"/>
              </a:buClr>
              <a:defRPr>
                <a:solidFill>
                  <a:schemeClr val="bg1"/>
                </a:solidFill>
              </a:defRPr>
            </a:lvl4pPr>
            <a:lvl5pPr>
              <a:defRPr sz="1200" b="1">
                <a:solidFill>
                  <a:schemeClr val="bg1"/>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7" name="Text Placeholder 13">
            <a:extLst>
              <a:ext uri="{FF2B5EF4-FFF2-40B4-BE49-F238E27FC236}">
                <a16:creationId xmlns:a16="http://schemas.microsoft.com/office/drawing/2014/main" id="{2CC5CD37-345F-45B4-6DEC-148363186183}"/>
              </a:ext>
            </a:extLst>
          </p:cNvPr>
          <p:cNvSpPr>
            <a:spLocks noGrp="1"/>
          </p:cNvSpPr>
          <p:nvPr>
            <p:ph type="body" sz="quarter" idx="14" hasCustomPrompt="1"/>
          </p:nvPr>
        </p:nvSpPr>
        <p:spPr>
          <a:xfrm>
            <a:off x="539750" y="6096289"/>
            <a:ext cx="4233863" cy="366424"/>
          </a:xfrm>
          <a:solidFill>
            <a:srgbClr val="00A499"/>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a:t>
            </a:r>
            <a:r>
              <a:rPr lang="en-US"/>
              <a:t>, one line please</a:t>
            </a:r>
            <a:r>
              <a:rPr lang="en-US" dirty="0"/>
              <a:t>.</a:t>
            </a:r>
            <a:endParaRPr lang="en-GB" dirty="0"/>
          </a:p>
        </p:txBody>
      </p:sp>
      <p:sp>
        <p:nvSpPr>
          <p:cNvPr id="2" name="Title 14">
            <a:extLst>
              <a:ext uri="{FF2B5EF4-FFF2-40B4-BE49-F238E27FC236}">
                <a16:creationId xmlns:a16="http://schemas.microsoft.com/office/drawing/2014/main" id="{0DAD7372-3668-2F8A-41FE-3F70CEBF5C3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grpSp>
        <p:nvGrpSpPr>
          <p:cNvPr id="8" name="Group 7">
            <a:extLst>
              <a:ext uri="{FF2B5EF4-FFF2-40B4-BE49-F238E27FC236}">
                <a16:creationId xmlns:a16="http://schemas.microsoft.com/office/drawing/2014/main" id="{DB0AF795-7289-EA9E-625B-CCB73EA47B88}"/>
              </a:ext>
            </a:extLst>
          </p:cNvPr>
          <p:cNvGrpSpPr/>
          <p:nvPr userDrawn="1"/>
        </p:nvGrpSpPr>
        <p:grpSpPr>
          <a:xfrm>
            <a:off x="-6459" y="5570163"/>
            <a:ext cx="1452783" cy="1287837"/>
            <a:chOff x="-6459" y="5570163"/>
            <a:chExt cx="1452783" cy="1287837"/>
          </a:xfrm>
        </p:grpSpPr>
        <p:sp>
          <p:nvSpPr>
            <p:cNvPr id="10" name="Rectangle 9">
              <a:extLst>
                <a:ext uri="{FF2B5EF4-FFF2-40B4-BE49-F238E27FC236}">
                  <a16:creationId xmlns:a16="http://schemas.microsoft.com/office/drawing/2014/main" id="{21E5EDDB-9381-A863-46B7-8F486FADC99F}"/>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90F0A6-5CA5-57BB-A2B2-7F2200C4C1B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264AB73-AC25-3AEA-5133-6586CBD3667E}"/>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6B1B1FA-C04A-0285-AE89-D7CEED05909B}"/>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4043ED-9351-A8DD-BC01-A26E85368E3A}"/>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6D888CF5-FB82-A9C0-0DFD-E99F2AA1BB82}"/>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blue square object with white squares&#10;&#10;Description automatically generated with medium confidence">
            <a:extLst>
              <a:ext uri="{FF2B5EF4-FFF2-40B4-BE49-F238E27FC236}">
                <a16:creationId xmlns:a16="http://schemas.microsoft.com/office/drawing/2014/main" id="{61B88CF4-5B14-8DC7-FECE-9E45FA9028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2568" t="1086" r="41913" b="1086"/>
          <a:stretch/>
        </p:blipFill>
        <p:spPr>
          <a:xfrm>
            <a:off x="5132388" y="0"/>
            <a:ext cx="4770564" cy="6858000"/>
          </a:xfrm>
          <a:prstGeom prst="rect">
            <a:avLst/>
          </a:prstGeom>
        </p:spPr>
      </p:pic>
      <p:sp>
        <p:nvSpPr>
          <p:cNvPr id="27" name="Text Placeholder 13">
            <a:extLst>
              <a:ext uri="{FF2B5EF4-FFF2-40B4-BE49-F238E27FC236}">
                <a16:creationId xmlns:a16="http://schemas.microsoft.com/office/drawing/2014/main" id="{3A366F95-C5B3-9B8E-A84C-F8BC9BFAEF0E}"/>
              </a:ext>
            </a:extLst>
          </p:cNvPr>
          <p:cNvSpPr>
            <a:spLocks noGrp="1"/>
          </p:cNvSpPr>
          <p:nvPr>
            <p:ph type="body" sz="quarter" idx="15" hasCustomPrompt="1"/>
          </p:nvPr>
        </p:nvSpPr>
        <p:spPr>
          <a:xfrm>
            <a:off x="5583238" y="2770963"/>
            <a:ext cx="3781425" cy="3691750"/>
          </a:xfrm>
          <a:blipFill dpi="0" rotWithShape="1">
            <a:blip r:embed="rId5">
              <a:extLst>
                <a:ext uri="{96DAC541-7B7A-43D3-8B79-37D633B846F1}">
                  <asvg:svgBlip xmlns:asvg="http://schemas.microsoft.com/office/drawing/2016/SVG/main" r:embed="rId6"/>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rgbClr val="00A499"/>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28" name="Text Placeholder 13">
            <a:extLst>
              <a:ext uri="{FF2B5EF4-FFF2-40B4-BE49-F238E27FC236}">
                <a16:creationId xmlns:a16="http://schemas.microsoft.com/office/drawing/2014/main" id="{1FD72D61-627A-35E8-53E6-321D8B351016}"/>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A499"/>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A499"/>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err="1"/>
              <a:t>Olorion</a:t>
            </a:r>
            <a:r>
              <a:rPr lang="en-GB"/>
              <a:t> cus maxim velecte molorum</a:t>
            </a:r>
          </a:p>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velectemolorum</a:t>
            </a:r>
            <a:endParaRPr lang="en-GB" dirty="0"/>
          </a:p>
        </p:txBody>
      </p:sp>
      <p:sp>
        <p:nvSpPr>
          <p:cNvPr id="29" name="Text Placeholder 13">
            <a:extLst>
              <a:ext uri="{FF2B5EF4-FFF2-40B4-BE49-F238E27FC236}">
                <a16:creationId xmlns:a16="http://schemas.microsoft.com/office/drawing/2014/main" id="{5CD9183B-8DF1-E1C5-70CE-F36C52004E42}"/>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30" name="Rectangle 29">
            <a:extLst>
              <a:ext uri="{FF2B5EF4-FFF2-40B4-BE49-F238E27FC236}">
                <a16:creationId xmlns:a16="http://schemas.microsoft.com/office/drawing/2014/main" id="{5D1B81AA-9A7E-163C-0FE1-CC6DBA0F33A7}"/>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AF5A16A-D686-583F-E2F8-4DE6C9837C21}"/>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3B50CF9-9BF7-247B-9B0C-E4D7B1140A82}"/>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3317311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1">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48032E-6890-F66C-FE98-6F6497F86537}"/>
              </a:ext>
            </a:extLst>
          </p:cNvPr>
          <p:cNvSpPr/>
          <p:nvPr userDrawn="1"/>
        </p:nvSpPr>
        <p:spPr>
          <a:xfrm>
            <a:off x="0" y="0"/>
            <a:ext cx="9906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ue square object with white squares&#10;&#10;Description automatically generated with medium confidence">
            <a:extLst>
              <a:ext uri="{FF2B5EF4-FFF2-40B4-BE49-F238E27FC236}">
                <a16:creationId xmlns:a16="http://schemas.microsoft.com/office/drawing/2014/main" id="{CD4606DA-25ED-112E-B24F-E81DA6FA5D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05" t="1086" r="23505" b="1086"/>
          <a:stretch/>
        </p:blipFill>
        <p:spPr>
          <a:xfrm>
            <a:off x="0" y="0"/>
            <a:ext cx="9906000" cy="6858000"/>
          </a:xfrm>
          <a:prstGeom prst="rect">
            <a:avLst/>
          </a:prstGeom>
        </p:spPr>
      </p:pic>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2388" y="1184275"/>
            <a:ext cx="4232275" cy="2938439"/>
          </a:xfrm>
        </p:spPr>
        <p:txBody>
          <a:bodyPr/>
          <a:lstStyle>
            <a:lvl1pPr>
              <a:defRPr>
                <a:solidFill>
                  <a:schemeClr val="bg1"/>
                </a:solidFill>
              </a:defRPr>
            </a:lvl1pPr>
            <a:lvl2pPr>
              <a:defRPr>
                <a:solidFill>
                  <a:schemeClr val="bg1"/>
                </a:solidFill>
              </a:defRPr>
            </a:lvl2pPr>
            <a:lvl3pPr>
              <a:defRPr>
                <a:solidFill>
                  <a:schemeClr val="bg1"/>
                </a:solidFill>
              </a:defRPr>
            </a:lvl3pPr>
            <a:lvl4pPr>
              <a:buClr>
                <a:srgbClr val="0072CE"/>
              </a:buClr>
              <a:defRPr>
                <a:solidFill>
                  <a:schemeClr val="bg1"/>
                </a:solidFill>
              </a:defRPr>
            </a:lvl4pPr>
            <a:lvl5pPr>
              <a:defRPr>
                <a:solidFill>
                  <a:schemeClr val="bg1"/>
                </a:solidFill>
              </a:defRPr>
            </a:lvl5pPr>
          </a:lstStyle>
          <a:p>
            <a:pPr lvl="0"/>
            <a:r>
              <a:rPr lang="en-US" dirty="0"/>
              <a:t>Title, recommended one line, two lines maximum, please</a:t>
            </a:r>
          </a:p>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3849" y="926970"/>
            <a:ext cx="4230813" cy="180975"/>
          </a:xfrm>
        </p:spPr>
        <p:txBody>
          <a:bodyPr/>
          <a:lstStyle>
            <a:lvl1pPr>
              <a:defRPr>
                <a:solidFill>
                  <a:schemeClr val="bg1"/>
                </a:solidFill>
              </a:defRPr>
            </a:lvl1pPr>
          </a:lstStyle>
          <a:p>
            <a:r>
              <a:rPr lang="en-US" dirty="0"/>
              <a:t>CASE STUDY</a:t>
            </a:r>
            <a:endParaRPr lang="en-GB" dirty="0"/>
          </a:p>
        </p:txBody>
      </p:sp>
      <p:sp>
        <p:nvSpPr>
          <p:cNvPr id="18" name="Text Placeholder 13">
            <a:extLst>
              <a:ext uri="{FF2B5EF4-FFF2-40B4-BE49-F238E27FC236}">
                <a16:creationId xmlns:a16="http://schemas.microsoft.com/office/drawing/2014/main" id="{CC8B3CA5-851F-7248-AFE2-04E21FA66B2F}"/>
              </a:ext>
            </a:extLst>
          </p:cNvPr>
          <p:cNvSpPr>
            <a:spLocks noGrp="1"/>
          </p:cNvSpPr>
          <p:nvPr>
            <p:ph type="body" sz="quarter" idx="13" hasCustomPrompt="1"/>
          </p:nvPr>
        </p:nvSpPr>
        <p:spPr>
          <a:xfrm>
            <a:off x="7861300" y="6289466"/>
            <a:ext cx="1503362" cy="241300"/>
          </a:xfrm>
        </p:spPr>
        <p:txBody>
          <a:bodyPr anchor="b"/>
          <a:lstStyle>
            <a:lvl1pPr algn="r">
              <a:defRPr sz="1200">
                <a:solidFill>
                  <a:schemeClr val="bg1"/>
                </a:solidFill>
              </a:defRPr>
            </a:lvl1pPr>
            <a:lvl2pPr algn="r">
              <a:defRPr sz="1200">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US" dirty="0"/>
              <a:t>www.sbs.nhs.uk</a:t>
            </a:r>
            <a:endParaRPr lang="en-GB" dirty="0"/>
          </a:p>
        </p:txBody>
      </p:sp>
      <p:pic>
        <p:nvPicPr>
          <p:cNvPr id="23" name="Graphic 22">
            <a:extLst>
              <a:ext uri="{FF2B5EF4-FFF2-40B4-BE49-F238E27FC236}">
                <a16:creationId xmlns:a16="http://schemas.microsoft.com/office/drawing/2014/main" id="{A44659BF-49F7-DE21-D0E0-AEDECE24C2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1452" y="461004"/>
            <a:ext cx="1671239" cy="525310"/>
          </a:xfrm>
          <a:prstGeom prst="rect">
            <a:avLst/>
          </a:prstGeom>
        </p:spPr>
      </p:pic>
      <p:pic>
        <p:nvPicPr>
          <p:cNvPr id="24" name="Graphic 23">
            <a:extLst>
              <a:ext uri="{FF2B5EF4-FFF2-40B4-BE49-F238E27FC236}">
                <a16:creationId xmlns:a16="http://schemas.microsoft.com/office/drawing/2014/main" id="{19CD817A-B064-CF49-5FB4-C64A0477C12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708" y="511281"/>
            <a:ext cx="1143714" cy="465465"/>
          </a:xfrm>
          <a:prstGeom prst="rect">
            <a:avLst/>
          </a:prstGeom>
        </p:spPr>
      </p:pic>
      <p:pic>
        <p:nvPicPr>
          <p:cNvPr id="3" name="Picture Placeholder 17">
            <a:extLst>
              <a:ext uri="{FF2B5EF4-FFF2-40B4-BE49-F238E27FC236}">
                <a16:creationId xmlns:a16="http://schemas.microsoft.com/office/drawing/2014/main" id="{FDC76575-3AE0-0727-846E-D4D84917E7C5}"/>
              </a:ext>
            </a:extLst>
          </p:cNvPr>
          <p:cNvPicPr/>
          <p:nvPr userDrawn="1"/>
        </p:nvPicPr>
        <p:blipFill rotWithShape="1">
          <a:blip r:embed="rId7">
            <a:alphaModFix amt="5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6626" r="16626"/>
          <a:stretch/>
        </p:blipFill>
        <p:spPr>
          <a:xfrm flipH="1">
            <a:off x="201567" y="5029740"/>
            <a:ext cx="1669996" cy="1669996"/>
          </a:xfrm>
          <a:prstGeom prst="rect">
            <a:avLst/>
          </a:prstGeom>
          <a:solidFill>
            <a:srgbClr val="0072CE"/>
          </a:solidFill>
          <a:ln>
            <a:noFill/>
          </a:ln>
        </p:spPr>
      </p:pic>
      <p:pic>
        <p:nvPicPr>
          <p:cNvPr id="4" name="Picture Placeholder 9">
            <a:extLst>
              <a:ext uri="{FF2B5EF4-FFF2-40B4-BE49-F238E27FC236}">
                <a16:creationId xmlns:a16="http://schemas.microsoft.com/office/drawing/2014/main" id="{8AAB3DF9-EDB5-3F7A-BABB-EBC89BF251CA}"/>
              </a:ext>
            </a:extLst>
          </p:cNvPr>
          <p:cNvPicPr>
            <a:picLocks/>
          </p:cNvPicPr>
          <p:nvPr userDrawn="1"/>
        </p:nvPicPr>
        <p:blipFill rotWithShape="1">
          <a:blip r:embed="rId9">
            <a:alphaModFix amt="2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1580" r="21754"/>
          <a:stretch/>
        </p:blipFill>
        <p:spPr>
          <a:xfrm>
            <a:off x="3806914" y="553235"/>
            <a:ext cx="1146085" cy="1146085"/>
          </a:xfrm>
          <a:prstGeom prst="rect">
            <a:avLst/>
          </a:prstGeom>
          <a:solidFill>
            <a:srgbClr val="003087"/>
          </a:solidFill>
        </p:spPr>
      </p:pic>
      <p:sp>
        <p:nvSpPr>
          <p:cNvPr id="5" name="Rectangle 4">
            <a:extLst>
              <a:ext uri="{FF2B5EF4-FFF2-40B4-BE49-F238E27FC236}">
                <a16:creationId xmlns:a16="http://schemas.microsoft.com/office/drawing/2014/main" id="{D3953665-BBA6-91D9-E895-BBA536C253C7}"/>
              </a:ext>
            </a:extLst>
          </p:cNvPr>
          <p:cNvSpPr/>
          <p:nvPr userDrawn="1"/>
        </p:nvSpPr>
        <p:spPr>
          <a:xfrm>
            <a:off x="7780093" y="4573191"/>
            <a:ext cx="360000" cy="3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34B504B-ED95-B998-5E5F-F4C3B2EDB083}"/>
              </a:ext>
            </a:extLst>
          </p:cNvPr>
          <p:cNvSpPr/>
          <p:nvPr userDrawn="1"/>
        </p:nvSpPr>
        <p:spPr>
          <a:xfrm>
            <a:off x="8140093" y="4933191"/>
            <a:ext cx="180000" cy="180000"/>
          </a:xfrm>
          <a:prstGeom prst="rect">
            <a:avLst/>
          </a:prstGeom>
          <a:solidFill>
            <a:srgbClr val="0072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a:extLst>
              <a:ext uri="{FF2B5EF4-FFF2-40B4-BE49-F238E27FC236}">
                <a16:creationId xmlns:a16="http://schemas.microsoft.com/office/drawing/2014/main" id="{EFDC944A-AC9B-C306-BBF9-21E2D7DD2420}"/>
              </a:ext>
            </a:extLst>
          </p:cNvPr>
          <p:cNvSpPr>
            <a:spLocks noGrp="1"/>
          </p:cNvSpPr>
          <p:nvPr>
            <p:ph type="pic" sz="quarter" idx="10" hasCustomPrompt="1"/>
          </p:nvPr>
        </p:nvSpPr>
        <p:spPr>
          <a:xfrm>
            <a:off x="539750" y="1184275"/>
            <a:ext cx="4209007" cy="4208995"/>
          </a:xfrm>
          <a:prstGeom prst="rect">
            <a:avLst/>
          </a:prstGeom>
          <a:solidFill>
            <a:srgbClr val="E8EDEE"/>
          </a:solidFill>
        </p:spPr>
        <p:txBody>
          <a:bodyPr tIns="288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7" name="Text Placeholder 13">
            <a:extLst>
              <a:ext uri="{FF2B5EF4-FFF2-40B4-BE49-F238E27FC236}">
                <a16:creationId xmlns:a16="http://schemas.microsoft.com/office/drawing/2014/main" id="{2BACDDF0-6B40-893E-68C4-38EEB52BB3C7}"/>
              </a:ext>
            </a:extLst>
          </p:cNvPr>
          <p:cNvSpPr>
            <a:spLocks noGrp="1"/>
          </p:cNvSpPr>
          <p:nvPr>
            <p:ph type="body" sz="quarter" idx="12" hasCustomPrompt="1"/>
          </p:nvPr>
        </p:nvSpPr>
        <p:spPr>
          <a:xfrm>
            <a:off x="3162549" y="4563377"/>
            <a:ext cx="4500000" cy="1899337"/>
          </a:xfrm>
          <a:blipFill dpi="0" rotWithShape="1">
            <a:blip r:embed="rId11">
              <a:extLst>
                <a:ext uri="{96DAC541-7B7A-43D3-8B79-37D633B846F1}">
                  <asvg:svgBlip xmlns:asvg="http://schemas.microsoft.com/office/drawing/2016/SVG/main" r:embed="rId12"/>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rgbClr val="003087"/>
                </a:solidFill>
              </a:defRPr>
            </a:lvl1pPr>
            <a:lvl2pPr>
              <a:defRPr/>
            </a:lvl2pPr>
            <a:lvl3pPr>
              <a:spcAft>
                <a:spcPts val="0"/>
              </a:spcAft>
              <a:defRPr sz="1000">
                <a:solidFill>
                  <a:srgbClr val="003087"/>
                </a:solidFill>
              </a:defRPr>
            </a:lvl3pPr>
            <a:lvl4pPr>
              <a:buClr>
                <a:srgbClr val="0072CE"/>
              </a:buClr>
              <a:defRPr/>
            </a:lvl4pPr>
            <a:lvl5pPr>
              <a:defRPr b="1">
                <a:solidFill>
                  <a:srgbClr val="003087"/>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p>
          <a:p>
            <a:pPr lvl="2"/>
            <a:r>
              <a:rPr lang="en-US" dirty="0"/>
              <a:t>Position line 1</a:t>
            </a:r>
          </a:p>
          <a:p>
            <a:pPr lvl="2"/>
            <a:r>
              <a:rPr lang="en-US" dirty="0"/>
              <a:t>position line 2</a:t>
            </a:r>
            <a:endParaRPr lang="en-GB" dirty="0"/>
          </a:p>
        </p:txBody>
      </p:sp>
    </p:spTree>
    <p:extLst>
      <p:ext uri="{BB962C8B-B14F-4D97-AF65-F5344CB8AC3E}">
        <p14:creationId xmlns:p14="http://schemas.microsoft.com/office/powerpoint/2010/main" val="266739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g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960A6-94C5-91B1-87B0-9F76609A7630}"/>
              </a:ext>
            </a:extLst>
          </p:cNvPr>
          <p:cNvSpPr/>
          <p:nvPr userDrawn="1"/>
        </p:nvSpPr>
        <p:spPr>
          <a:xfrm>
            <a:off x="-6459" y="0"/>
            <a:ext cx="99124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72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6" name="Picture Placeholder">
            <a:extLst>
              <a:ext uri="{FF2B5EF4-FFF2-40B4-BE49-F238E27FC236}">
                <a16:creationId xmlns:a16="http://schemas.microsoft.com/office/drawing/2014/main" id="{01BF50DD-9E6C-3980-89CE-A1E54F0D951D}"/>
              </a:ext>
            </a:extLst>
          </p:cNvPr>
          <p:cNvSpPr>
            <a:spLocks noGrp="1"/>
          </p:cNvSpPr>
          <p:nvPr>
            <p:ph type="pic" sz="quarter" idx="10" hasCustomPrompt="1"/>
          </p:nvPr>
        </p:nvSpPr>
        <p:spPr>
          <a:xfrm>
            <a:off x="513543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6124663"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3" name="Title 14">
            <a:extLst>
              <a:ext uri="{FF2B5EF4-FFF2-40B4-BE49-F238E27FC236}">
                <a16:creationId xmlns:a16="http://schemas.microsoft.com/office/drawing/2014/main" id="{9FE71643-B26F-C0B3-048D-DB7E65B5F01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CHALLENGE</a:t>
            </a:r>
            <a:endParaRPr lang="en-GB" dirty="0"/>
          </a:p>
        </p:txBody>
      </p:sp>
      <p:sp>
        <p:nvSpPr>
          <p:cNvPr id="5" name="Rectangle 4">
            <a:extLst>
              <a:ext uri="{FF2B5EF4-FFF2-40B4-BE49-F238E27FC236}">
                <a16:creationId xmlns:a16="http://schemas.microsoft.com/office/drawing/2014/main" id="{C6395A5D-5DAD-9C19-A7DA-7847C9E4C1C8}"/>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710405-0B86-4755-D409-8682E7BE22A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27E04A3-F3F4-67D2-77E7-897A295D2A9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7E4DB1-59E2-0D1E-04CC-8E5E6D717662}"/>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F677A13-8457-8EAE-BC6F-248B586F3A69}"/>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E6722D3-DAB0-DC27-6671-D14A8402CF96}"/>
              </a:ext>
            </a:extLst>
          </p:cNvPr>
          <p:cNvSpPr/>
          <p:nvPr userDrawn="1"/>
        </p:nvSpPr>
        <p:spPr>
          <a:xfrm>
            <a:off x="4973062"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D9EDC2-E917-C8ED-9EEA-60A51CFE0E58}"/>
              </a:ext>
            </a:extLst>
          </p:cNvPr>
          <p:cNvSpPr/>
          <p:nvPr userDrawn="1"/>
        </p:nvSpPr>
        <p:spPr>
          <a:xfrm>
            <a:off x="9364663"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7B22B8D-9477-4821-DB5E-A673E5DEDE8A}"/>
              </a:ext>
            </a:extLst>
          </p:cNvPr>
          <p:cNvSpPr/>
          <p:nvPr userDrawn="1"/>
        </p:nvSpPr>
        <p:spPr>
          <a:xfrm rot="5400000">
            <a:off x="7715994"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DD91060-D698-018A-0CBF-0A2B5A81C355}"/>
              </a:ext>
            </a:extLst>
          </p:cNvPr>
          <p:cNvSpPr/>
          <p:nvPr userDrawn="1"/>
        </p:nvSpPr>
        <p:spPr>
          <a:xfrm>
            <a:off x="5546089"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32C48EC-8209-51B5-42E0-C9BEDC96113A}"/>
              </a:ext>
            </a:extLst>
          </p:cNvPr>
          <p:cNvSpPr/>
          <p:nvPr userDrawn="1"/>
        </p:nvSpPr>
        <p:spPr>
          <a:xfrm>
            <a:off x="4949770"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2871121D-EBE7-A877-1138-B314B0981945}"/>
              </a:ext>
            </a:extLst>
          </p:cNvPr>
          <p:cNvGrpSpPr/>
          <p:nvPr userDrawn="1"/>
        </p:nvGrpSpPr>
        <p:grpSpPr>
          <a:xfrm>
            <a:off x="9364662" y="6462713"/>
            <a:ext cx="395287" cy="395287"/>
            <a:chOff x="9364663" y="6498000"/>
            <a:chExt cx="360000" cy="360000"/>
          </a:xfrm>
        </p:grpSpPr>
        <p:sp>
          <p:nvSpPr>
            <p:cNvPr id="12" name="Rectangle 11">
              <a:extLst>
                <a:ext uri="{FF2B5EF4-FFF2-40B4-BE49-F238E27FC236}">
                  <a16:creationId xmlns:a16="http://schemas.microsoft.com/office/drawing/2014/main" id="{3665F042-EEEB-D89F-0CA0-A3A4B570A40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2D4425-3A19-39B0-FA50-273F32BE612D}"/>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3155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0-#ppt_w/2"/>
                                          </p:val>
                                        </p:tav>
                                        <p:tav tm="100000">
                                          <p:val>
                                            <p:strVal val="#ppt_x"/>
                                          </p:val>
                                        </p:tav>
                                      </p:tavLst>
                                    </p:anim>
                                    <p:anim calcmode="lin" valueType="num">
                                      <p:cBhvr additive="base">
                                        <p:cTn id="12"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ge 2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835AC-802F-D76E-20B0-64CDE95780A4}"/>
              </a:ext>
            </a:extLst>
          </p:cNvPr>
          <p:cNvSpPr/>
          <p:nvPr userDrawn="1"/>
        </p:nvSpPr>
        <p:spPr>
          <a:xfrm>
            <a:off x="0" y="0"/>
            <a:ext cx="9906000" cy="6848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4951" y="837225"/>
            <a:ext cx="4230813" cy="5625488"/>
          </a:xfrm>
        </p:spPr>
        <p:txBody>
          <a:bodyPr/>
          <a:lstStyle>
            <a:lvl1pPr>
              <a:defRPr/>
            </a:lvl1pPr>
            <a:lvl2pPr>
              <a:defRPr/>
            </a:lvl2pPr>
            <a:lvl3pPr>
              <a:defRPr b="0"/>
            </a:lvl3pPr>
            <a:lvl4pPr>
              <a:buClr>
                <a:srgbClr val="0072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6412" y="476250"/>
            <a:ext cx="4230813" cy="180975"/>
          </a:xfrm>
        </p:spPr>
        <p:txBody>
          <a:bodyPr/>
          <a:lstStyle>
            <a:lvl1pPr>
              <a:defRPr/>
            </a:lvl1pPr>
          </a:lstStyle>
          <a:p>
            <a:r>
              <a:rPr lang="en-US" dirty="0"/>
              <a:t>THE CHALLENGE</a:t>
            </a:r>
            <a:endParaRPr lang="en-GB" dirty="0"/>
          </a:p>
        </p:txBody>
      </p:sp>
      <p:grpSp>
        <p:nvGrpSpPr>
          <p:cNvPr id="12" name="Group 11">
            <a:extLst>
              <a:ext uri="{FF2B5EF4-FFF2-40B4-BE49-F238E27FC236}">
                <a16:creationId xmlns:a16="http://schemas.microsoft.com/office/drawing/2014/main" id="{E603EE49-7C56-93BE-AFD4-E11977989CAE}"/>
              </a:ext>
            </a:extLst>
          </p:cNvPr>
          <p:cNvGrpSpPr/>
          <p:nvPr userDrawn="1"/>
        </p:nvGrpSpPr>
        <p:grpSpPr>
          <a:xfrm flipH="1">
            <a:off x="8453217" y="5570163"/>
            <a:ext cx="1452783" cy="1287837"/>
            <a:chOff x="-6459" y="5570163"/>
            <a:chExt cx="1452783" cy="1287837"/>
          </a:xfrm>
        </p:grpSpPr>
        <p:sp>
          <p:nvSpPr>
            <p:cNvPr id="13" name="Rectangle 12">
              <a:extLst>
                <a:ext uri="{FF2B5EF4-FFF2-40B4-BE49-F238E27FC236}">
                  <a16:creationId xmlns:a16="http://schemas.microsoft.com/office/drawing/2014/main" id="{4D9916F2-8560-3ED6-5D54-142E14BD8BD9}"/>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E9C2C60-9685-2000-0181-3EE85B2712A4}"/>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E2D03B3-6C74-344F-61B8-5995F6EC47EB}"/>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055100-DF7E-6D71-FF5E-7AC70456A083}"/>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36C6780-18C4-8B84-8F2B-5D7FBE461CAB}"/>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cture Placeholder">
            <a:extLst>
              <a:ext uri="{FF2B5EF4-FFF2-40B4-BE49-F238E27FC236}">
                <a16:creationId xmlns:a16="http://schemas.microsoft.com/office/drawing/2014/main" id="{BB98309A-5000-AD93-E7BD-3436081015FE}"/>
              </a:ext>
            </a:extLst>
          </p:cNvPr>
          <p:cNvSpPr>
            <a:spLocks noGrp="1"/>
          </p:cNvSpPr>
          <p:nvPr>
            <p:ph type="pic" sz="quarter" idx="10" hasCustomPrompt="1"/>
          </p:nvPr>
        </p:nvSpPr>
        <p:spPr>
          <a:xfrm>
            <a:off x="152958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1" name="Picture Placeholder">
            <a:extLst>
              <a:ext uri="{FF2B5EF4-FFF2-40B4-BE49-F238E27FC236}">
                <a16:creationId xmlns:a16="http://schemas.microsoft.com/office/drawing/2014/main" id="{20AE83A9-EE23-5955-B6E1-9023A83EA539}"/>
              </a:ext>
            </a:extLst>
          </p:cNvPr>
          <p:cNvSpPr>
            <a:spLocks noGrp="1"/>
          </p:cNvSpPr>
          <p:nvPr>
            <p:ph type="pic" sz="quarter" idx="13" hasCustomPrompt="1"/>
          </p:nvPr>
        </p:nvSpPr>
        <p:spPr>
          <a:xfrm>
            <a:off x="542876"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2" name="Rectangle 21">
            <a:extLst>
              <a:ext uri="{FF2B5EF4-FFF2-40B4-BE49-F238E27FC236}">
                <a16:creationId xmlns:a16="http://schemas.microsoft.com/office/drawing/2014/main" id="{DD53FF3C-233A-6550-B034-1745DF240C91}"/>
              </a:ext>
            </a:extLst>
          </p:cNvPr>
          <p:cNvSpPr/>
          <p:nvPr userDrawn="1"/>
        </p:nvSpPr>
        <p:spPr>
          <a:xfrm>
            <a:off x="3305919"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578AE5-31AE-9233-82D7-DA6ADB53BBE2}"/>
              </a:ext>
            </a:extLst>
          </p:cNvPr>
          <p:cNvSpPr/>
          <p:nvPr userDrawn="1"/>
        </p:nvSpPr>
        <p:spPr>
          <a:xfrm>
            <a:off x="201518"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0FC84AA-962A-7A80-8524-8546433228A2}"/>
              </a:ext>
            </a:extLst>
          </p:cNvPr>
          <p:cNvSpPr/>
          <p:nvPr userDrawn="1"/>
        </p:nvSpPr>
        <p:spPr>
          <a:xfrm rot="5400000">
            <a:off x="538775"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B8DB8F-877F-DF62-6A3F-0D9469F6360C}"/>
              </a:ext>
            </a:extLst>
          </p:cNvPr>
          <p:cNvGrpSpPr/>
          <p:nvPr userDrawn="1"/>
        </p:nvGrpSpPr>
        <p:grpSpPr>
          <a:xfrm flipH="1">
            <a:off x="3958165" y="6462712"/>
            <a:ext cx="991606" cy="395287"/>
            <a:chOff x="5074379" y="6462712"/>
            <a:chExt cx="991606" cy="395287"/>
          </a:xfrm>
        </p:grpSpPr>
        <p:sp>
          <p:nvSpPr>
            <p:cNvPr id="25" name="Rectangle 24">
              <a:extLst>
                <a:ext uri="{FF2B5EF4-FFF2-40B4-BE49-F238E27FC236}">
                  <a16:creationId xmlns:a16="http://schemas.microsoft.com/office/drawing/2014/main" id="{0D9A4FDE-8BFD-00E4-D498-F25804FCA6CC}"/>
                </a:ext>
              </a:extLst>
            </p:cNvPr>
            <p:cNvSpPr/>
            <p:nvPr userDrawn="1"/>
          </p:nvSpPr>
          <p:spPr>
            <a:xfrm>
              <a:off x="5670698"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125D59F-6F2E-3C84-F706-8BF627BC8DEA}"/>
                </a:ext>
              </a:extLst>
            </p:cNvPr>
            <p:cNvSpPr/>
            <p:nvPr userDrawn="1"/>
          </p:nvSpPr>
          <p:spPr>
            <a:xfrm>
              <a:off x="5074379"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1DA510AB-8447-7E71-9E59-2B778BB255B7}"/>
              </a:ext>
            </a:extLst>
          </p:cNvPr>
          <p:cNvGrpSpPr/>
          <p:nvPr userDrawn="1"/>
        </p:nvGrpSpPr>
        <p:grpSpPr>
          <a:xfrm rot="5400000">
            <a:off x="144463" y="6462713"/>
            <a:ext cx="395287" cy="395287"/>
            <a:chOff x="9364663" y="6498000"/>
            <a:chExt cx="360000" cy="360000"/>
          </a:xfrm>
        </p:grpSpPr>
        <p:sp>
          <p:nvSpPr>
            <p:cNvPr id="5" name="Rectangle 4">
              <a:extLst>
                <a:ext uri="{FF2B5EF4-FFF2-40B4-BE49-F238E27FC236}">
                  <a16:creationId xmlns:a16="http://schemas.microsoft.com/office/drawing/2014/main" id="{82310CBD-2C52-FBCE-7573-777A94FF64A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BF90A95-0000-BF4C-52AD-8BCCF5DF4B87}"/>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5100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750" fill="hold"/>
                                        <p:tgtEl>
                                          <p:spTgt spid="21"/>
                                        </p:tgtEl>
                                        <p:attrNameLst>
                                          <p:attrName>ppt_x</p:attrName>
                                        </p:attrNameLst>
                                      </p:cBhvr>
                                      <p:tavLst>
                                        <p:tav tm="0">
                                          <p:val>
                                            <p:strVal val="0-#ppt_w/2"/>
                                          </p:val>
                                        </p:tav>
                                        <p:tav tm="100000">
                                          <p:val>
                                            <p:strVal val="#ppt_x"/>
                                          </p:val>
                                        </p:tav>
                                      </p:tavLst>
                                    </p:anim>
                                    <p:anim calcmode="lin" valueType="num">
                                      <p:cBhvr additive="base">
                                        <p:cTn id="12" dur="75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960A6-94C5-91B1-87B0-9F76609A7630}"/>
              </a:ext>
            </a:extLst>
          </p:cNvPr>
          <p:cNvSpPr/>
          <p:nvPr userDrawn="1"/>
        </p:nvSpPr>
        <p:spPr>
          <a:xfrm>
            <a:off x="-6459" y="0"/>
            <a:ext cx="99124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3087"/>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6" name="Picture Placeholder">
            <a:extLst>
              <a:ext uri="{FF2B5EF4-FFF2-40B4-BE49-F238E27FC236}">
                <a16:creationId xmlns:a16="http://schemas.microsoft.com/office/drawing/2014/main" id="{01BF50DD-9E6C-3980-89CE-A1E54F0D951D}"/>
              </a:ext>
            </a:extLst>
          </p:cNvPr>
          <p:cNvSpPr>
            <a:spLocks noGrp="1"/>
          </p:cNvSpPr>
          <p:nvPr>
            <p:ph type="pic" sz="quarter" idx="10" hasCustomPrompt="1"/>
          </p:nvPr>
        </p:nvSpPr>
        <p:spPr>
          <a:xfrm>
            <a:off x="513543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6124663"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3" name="Title 14">
            <a:extLst>
              <a:ext uri="{FF2B5EF4-FFF2-40B4-BE49-F238E27FC236}">
                <a16:creationId xmlns:a16="http://schemas.microsoft.com/office/drawing/2014/main" id="{9FE71643-B26F-C0B3-048D-DB7E65B5F01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CHALLENGE</a:t>
            </a:r>
            <a:endParaRPr lang="en-GB" dirty="0"/>
          </a:p>
        </p:txBody>
      </p:sp>
      <p:sp>
        <p:nvSpPr>
          <p:cNvPr id="5" name="Rectangle 4">
            <a:extLst>
              <a:ext uri="{FF2B5EF4-FFF2-40B4-BE49-F238E27FC236}">
                <a16:creationId xmlns:a16="http://schemas.microsoft.com/office/drawing/2014/main" id="{C6395A5D-5DAD-9C19-A7DA-7847C9E4C1C8}"/>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710405-0B86-4755-D409-8682E7BE22A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27E04A3-F3F4-67D2-77E7-897A295D2A9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7E4DB1-59E2-0D1E-04CC-8E5E6D717662}"/>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F677A13-8457-8EAE-BC6F-248B586F3A69}"/>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E6722D3-DAB0-DC27-6671-D14A8402CF96}"/>
              </a:ext>
            </a:extLst>
          </p:cNvPr>
          <p:cNvSpPr/>
          <p:nvPr userDrawn="1"/>
        </p:nvSpPr>
        <p:spPr>
          <a:xfrm>
            <a:off x="4973062"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D9EDC2-E917-C8ED-9EEA-60A51CFE0E58}"/>
              </a:ext>
            </a:extLst>
          </p:cNvPr>
          <p:cNvSpPr/>
          <p:nvPr userDrawn="1"/>
        </p:nvSpPr>
        <p:spPr>
          <a:xfrm>
            <a:off x="9364663"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7B22B8D-9477-4821-DB5E-A673E5DEDE8A}"/>
              </a:ext>
            </a:extLst>
          </p:cNvPr>
          <p:cNvSpPr/>
          <p:nvPr userDrawn="1"/>
        </p:nvSpPr>
        <p:spPr>
          <a:xfrm rot="5400000">
            <a:off x="7715994"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DD91060-D698-018A-0CBF-0A2B5A81C355}"/>
              </a:ext>
            </a:extLst>
          </p:cNvPr>
          <p:cNvSpPr/>
          <p:nvPr userDrawn="1"/>
        </p:nvSpPr>
        <p:spPr>
          <a:xfrm>
            <a:off x="5546089"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32C48EC-8209-51B5-42E0-C9BEDC96113A}"/>
              </a:ext>
            </a:extLst>
          </p:cNvPr>
          <p:cNvSpPr/>
          <p:nvPr userDrawn="1"/>
        </p:nvSpPr>
        <p:spPr>
          <a:xfrm>
            <a:off x="4949770"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2871121D-EBE7-A877-1138-B314B0981945}"/>
              </a:ext>
            </a:extLst>
          </p:cNvPr>
          <p:cNvGrpSpPr/>
          <p:nvPr userDrawn="1"/>
        </p:nvGrpSpPr>
        <p:grpSpPr>
          <a:xfrm>
            <a:off x="9364662" y="6462713"/>
            <a:ext cx="395287" cy="395287"/>
            <a:chOff x="9364663" y="6498000"/>
            <a:chExt cx="360000" cy="360000"/>
          </a:xfrm>
        </p:grpSpPr>
        <p:sp>
          <p:nvSpPr>
            <p:cNvPr id="12" name="Rectangle 11">
              <a:extLst>
                <a:ext uri="{FF2B5EF4-FFF2-40B4-BE49-F238E27FC236}">
                  <a16:creationId xmlns:a16="http://schemas.microsoft.com/office/drawing/2014/main" id="{3665F042-EEEB-D89F-0CA0-A3A4B570A40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2D4425-3A19-39B0-FA50-273F32BE612D}"/>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8197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0-#ppt_w/2"/>
                                          </p:val>
                                        </p:tav>
                                        <p:tav tm="100000">
                                          <p:val>
                                            <p:strVal val="#ppt_x"/>
                                          </p:val>
                                        </p:tav>
                                      </p:tavLst>
                                    </p:anim>
                                    <p:anim calcmode="lin" valueType="num">
                                      <p:cBhvr additive="base">
                                        <p:cTn id="12"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ge 3">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E7A370-F3AD-98B0-E4FE-53D16CC0404D}"/>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72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5135440"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4" name="Title 14">
            <a:extLst>
              <a:ext uri="{FF2B5EF4-FFF2-40B4-BE49-F238E27FC236}">
                <a16:creationId xmlns:a16="http://schemas.microsoft.com/office/drawing/2014/main" id="{52F6D8EB-7D27-2816-8599-1E66961571D1}"/>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SOLUTION</a:t>
            </a:r>
            <a:endParaRPr lang="en-GB" dirty="0"/>
          </a:p>
        </p:txBody>
      </p:sp>
      <p:grpSp>
        <p:nvGrpSpPr>
          <p:cNvPr id="3" name="Group 2">
            <a:extLst>
              <a:ext uri="{FF2B5EF4-FFF2-40B4-BE49-F238E27FC236}">
                <a16:creationId xmlns:a16="http://schemas.microsoft.com/office/drawing/2014/main" id="{874E9B18-C42C-D7BA-D601-ADFFA1FC8E7C}"/>
              </a:ext>
            </a:extLst>
          </p:cNvPr>
          <p:cNvGrpSpPr/>
          <p:nvPr userDrawn="1"/>
        </p:nvGrpSpPr>
        <p:grpSpPr>
          <a:xfrm>
            <a:off x="-6459" y="5570163"/>
            <a:ext cx="1452783" cy="1287837"/>
            <a:chOff x="-6459" y="5570163"/>
            <a:chExt cx="1452783" cy="1287837"/>
          </a:xfrm>
        </p:grpSpPr>
        <p:sp>
          <p:nvSpPr>
            <p:cNvPr id="6" name="Rectangle 5">
              <a:extLst>
                <a:ext uri="{FF2B5EF4-FFF2-40B4-BE49-F238E27FC236}">
                  <a16:creationId xmlns:a16="http://schemas.microsoft.com/office/drawing/2014/main" id="{FAF60C85-A820-DD56-2BD3-FA310D1873D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693BF09-4125-D29D-21EF-DF23944B17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A4FBB3C-B8BE-7961-A001-29AD08A10D8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97C317D-2B5F-1469-ACB1-B1EFCAAE5C24}"/>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4A883D-4C8D-1A6C-21E2-010DBC05880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3D1F21E2-39DF-9F10-99F8-AFB7426B4657}"/>
              </a:ext>
            </a:extLst>
          </p:cNvPr>
          <p:cNvSpPr/>
          <p:nvPr userDrawn="1"/>
        </p:nvSpPr>
        <p:spPr>
          <a:xfrm>
            <a:off x="5529266"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E3A5A4-E8F6-2D03-469F-77CAE51206FE}"/>
              </a:ext>
            </a:extLst>
          </p:cNvPr>
          <p:cNvSpPr/>
          <p:nvPr userDrawn="1"/>
        </p:nvSpPr>
        <p:spPr>
          <a:xfrm>
            <a:off x="8618163"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C472CC-5183-F48C-9776-328BE386221E}"/>
              </a:ext>
            </a:extLst>
          </p:cNvPr>
          <p:cNvSpPr/>
          <p:nvPr userDrawn="1"/>
        </p:nvSpPr>
        <p:spPr>
          <a:xfrm>
            <a:off x="5133979"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335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ge 3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71F6E-6BAC-2243-059B-FE3F471C0C72}"/>
              </a:ext>
            </a:extLst>
          </p:cNvPr>
          <p:cNvSpPr/>
          <p:nvPr userDrawn="1"/>
        </p:nvSpPr>
        <p:spPr>
          <a:xfrm>
            <a:off x="0" y="0"/>
            <a:ext cx="9906000" cy="6854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6413" y="837225"/>
            <a:ext cx="4230813" cy="5625488"/>
          </a:xfrm>
        </p:spPr>
        <p:txBody>
          <a:bodyPr/>
          <a:lstStyle>
            <a:lvl1pPr>
              <a:defRPr/>
            </a:lvl1pPr>
            <a:lvl2pPr>
              <a:defRPr/>
            </a:lvl2pPr>
            <a:lvl3pPr>
              <a:defRPr b="0"/>
            </a:lvl3pPr>
            <a:lvl4pPr>
              <a:buClr>
                <a:srgbClr val="0072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7874" y="476250"/>
            <a:ext cx="4230813" cy="180975"/>
          </a:xfrm>
        </p:spPr>
        <p:txBody>
          <a:bodyPr/>
          <a:lstStyle>
            <a:lvl1pPr>
              <a:defRPr sz="900"/>
            </a:lvl1pPr>
          </a:lstStyle>
          <a:p>
            <a:r>
              <a:rPr lang="en-US" dirty="0"/>
              <a:t>THE SOLUTION</a:t>
            </a:r>
            <a:endParaRPr lang="en-GB" dirty="0"/>
          </a:p>
        </p:txBody>
      </p:sp>
      <p:grpSp>
        <p:nvGrpSpPr>
          <p:cNvPr id="4" name="Group 3">
            <a:extLst>
              <a:ext uri="{FF2B5EF4-FFF2-40B4-BE49-F238E27FC236}">
                <a16:creationId xmlns:a16="http://schemas.microsoft.com/office/drawing/2014/main" id="{E8DD5E5A-CF07-D25B-9EEB-F49A98CAF567}"/>
              </a:ext>
            </a:extLst>
          </p:cNvPr>
          <p:cNvGrpSpPr/>
          <p:nvPr userDrawn="1"/>
        </p:nvGrpSpPr>
        <p:grpSpPr>
          <a:xfrm flipH="1">
            <a:off x="8453217" y="5570163"/>
            <a:ext cx="1452783" cy="1287837"/>
            <a:chOff x="-6459" y="5570163"/>
            <a:chExt cx="1452783" cy="1287837"/>
          </a:xfrm>
        </p:grpSpPr>
        <p:sp>
          <p:nvSpPr>
            <p:cNvPr id="5" name="Rectangle 4">
              <a:extLst>
                <a:ext uri="{FF2B5EF4-FFF2-40B4-BE49-F238E27FC236}">
                  <a16:creationId xmlns:a16="http://schemas.microsoft.com/office/drawing/2014/main" id="{727DB05B-5101-9FF3-7323-AF027963862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93378D-FF28-BE3F-1A2E-5D4920A9687A}"/>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248616-8576-7A34-0B7A-D794AC6C1E4D}"/>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BF8FEB3-B818-B42D-63A4-AFB3A13E94F1}"/>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3FEA6A9-72A2-BB95-5B17-116AE83CDBD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Picture Placeholder">
            <a:extLst>
              <a:ext uri="{FF2B5EF4-FFF2-40B4-BE49-F238E27FC236}">
                <a16:creationId xmlns:a16="http://schemas.microsoft.com/office/drawing/2014/main" id="{DEAFCBD9-3069-6A05-D4AA-91338B2F6037}"/>
              </a:ext>
            </a:extLst>
          </p:cNvPr>
          <p:cNvSpPr>
            <a:spLocks noGrp="1"/>
          </p:cNvSpPr>
          <p:nvPr>
            <p:ph type="pic" sz="quarter" idx="13" hasCustomPrompt="1"/>
          </p:nvPr>
        </p:nvSpPr>
        <p:spPr>
          <a:xfrm>
            <a:off x="2565"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2" name="Rectangle 11">
            <a:extLst>
              <a:ext uri="{FF2B5EF4-FFF2-40B4-BE49-F238E27FC236}">
                <a16:creationId xmlns:a16="http://schemas.microsoft.com/office/drawing/2014/main" id="{AFE1F3ED-9B67-EBDA-5E94-5F8B9A8C7B52}"/>
              </a:ext>
            </a:extLst>
          </p:cNvPr>
          <p:cNvSpPr/>
          <p:nvPr userDrawn="1"/>
        </p:nvSpPr>
        <p:spPr>
          <a:xfrm>
            <a:off x="2725632"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727BD8-5802-236B-69DB-E672C5143AFC}"/>
              </a:ext>
            </a:extLst>
          </p:cNvPr>
          <p:cNvSpPr/>
          <p:nvPr userDrawn="1"/>
        </p:nvSpPr>
        <p:spPr>
          <a:xfrm>
            <a:off x="4374301"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1A2C8B3-9C78-13F7-A454-1F7726875B26}"/>
              </a:ext>
            </a:extLst>
          </p:cNvPr>
          <p:cNvSpPr/>
          <p:nvPr userDrawn="1"/>
        </p:nvSpPr>
        <p:spPr>
          <a:xfrm>
            <a:off x="-18066"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4436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ge 4">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D8B953-95AF-2CDD-9807-E08470BD555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72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8"/>
            <a:ext cx="4227889" cy="366424"/>
          </a:xfrm>
          <a:solidFill>
            <a:srgbClr val="0072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sp>
        <p:nvSpPr>
          <p:cNvPr id="8" name="Rectangle 7">
            <a:extLst>
              <a:ext uri="{FF2B5EF4-FFF2-40B4-BE49-F238E27FC236}">
                <a16:creationId xmlns:a16="http://schemas.microsoft.com/office/drawing/2014/main" id="{90FED405-67B1-4453-51C3-619195836692}"/>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E011DF-87E6-5DA3-BA62-3358FB6DE8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93CE0ED-223F-45EE-AE66-EF486BC83420}"/>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FC0D24-ED8A-BCF9-5FFD-CA8BD359EAC9}"/>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0A5E97-1F21-630E-AD5E-7CAA30FC3186}"/>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ue square object with white squares&#10;&#10;Description automatically generated with medium confidence">
            <a:extLst>
              <a:ext uri="{FF2B5EF4-FFF2-40B4-BE49-F238E27FC236}">
                <a16:creationId xmlns:a16="http://schemas.microsoft.com/office/drawing/2014/main" id="{D55457F0-B7B3-2564-4751-7FEA59A006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0" name="Text Placeholder 13">
            <a:extLst>
              <a:ext uri="{FF2B5EF4-FFF2-40B4-BE49-F238E27FC236}">
                <a16:creationId xmlns:a16="http://schemas.microsoft.com/office/drawing/2014/main" id="{4BA3C47D-96D6-9F15-DFA9-0A727CD0C76C}"/>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72CE"/>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72CE"/>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p:txBody>
      </p:sp>
      <p:sp>
        <p:nvSpPr>
          <p:cNvPr id="21" name="Text Placeholder 13">
            <a:extLst>
              <a:ext uri="{FF2B5EF4-FFF2-40B4-BE49-F238E27FC236}">
                <a16:creationId xmlns:a16="http://schemas.microsoft.com/office/drawing/2014/main" id="{25F76818-91CD-D301-AC12-782C63D00BFB}"/>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25" name="Rectangle 24">
            <a:extLst>
              <a:ext uri="{FF2B5EF4-FFF2-40B4-BE49-F238E27FC236}">
                <a16:creationId xmlns:a16="http://schemas.microsoft.com/office/drawing/2014/main" id="{131AAEFF-0196-81E1-5EE8-416A45EB38E8}"/>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70C4F7F-407E-1531-D041-63D85CC47CC3}"/>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5F80B80-D8B4-7FAE-335D-55524C894E89}"/>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13">
            <a:extLst>
              <a:ext uri="{FF2B5EF4-FFF2-40B4-BE49-F238E27FC236}">
                <a16:creationId xmlns:a16="http://schemas.microsoft.com/office/drawing/2014/main" id="{08E0E9A9-0BA7-2FFF-9F8A-1727C45DFB08}"/>
              </a:ext>
            </a:extLst>
          </p:cNvPr>
          <p:cNvSpPr>
            <a:spLocks noGrp="1"/>
          </p:cNvSpPr>
          <p:nvPr>
            <p:ph type="body" sz="quarter" idx="15" hasCustomPrompt="1"/>
          </p:nvPr>
        </p:nvSpPr>
        <p:spPr>
          <a:xfrm>
            <a:off x="5583238" y="2770963"/>
            <a:ext cx="3781425" cy="3691750"/>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285300581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e 4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503391-EBA8-98F9-5940-E40FBFCD5CF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72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744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9"/>
            <a:ext cx="4229352" cy="366424"/>
          </a:xfrm>
          <a:solidFill>
            <a:srgbClr val="0072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grpSp>
        <p:nvGrpSpPr>
          <p:cNvPr id="7" name="Group 6">
            <a:extLst>
              <a:ext uri="{FF2B5EF4-FFF2-40B4-BE49-F238E27FC236}">
                <a16:creationId xmlns:a16="http://schemas.microsoft.com/office/drawing/2014/main" id="{C0B57306-17DA-5DC7-A873-A62729AB6511}"/>
              </a:ext>
            </a:extLst>
          </p:cNvPr>
          <p:cNvGrpSpPr/>
          <p:nvPr userDrawn="1"/>
        </p:nvGrpSpPr>
        <p:grpSpPr>
          <a:xfrm>
            <a:off x="-6459" y="5570163"/>
            <a:ext cx="1452783" cy="1287837"/>
            <a:chOff x="-6459" y="5570163"/>
            <a:chExt cx="1452783" cy="1287837"/>
          </a:xfrm>
        </p:grpSpPr>
        <p:sp>
          <p:nvSpPr>
            <p:cNvPr id="8" name="Rectangle 7">
              <a:extLst>
                <a:ext uri="{FF2B5EF4-FFF2-40B4-BE49-F238E27FC236}">
                  <a16:creationId xmlns:a16="http://schemas.microsoft.com/office/drawing/2014/main" id="{0FF24E72-1499-8B5C-6E37-8EF59C06DBFC}"/>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CBF4A3F-58E0-9E65-C742-4A5C0ED166DB}"/>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6778236-8835-5DD9-AA3D-2DC35E0F3C11}"/>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3660D72-96CA-CE98-D390-4152230FA355}"/>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F4F6844-4AEA-9D6F-B887-45F6AD5642B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ectangle 18">
            <a:extLst>
              <a:ext uri="{FF2B5EF4-FFF2-40B4-BE49-F238E27FC236}">
                <a16:creationId xmlns:a16="http://schemas.microsoft.com/office/drawing/2014/main" id="{3153B3E6-C50B-9EC1-19C6-BE5AC86396B5}"/>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ue square object with white squares&#10;&#10;Description automatically generated with medium confidence">
            <a:extLst>
              <a:ext uri="{FF2B5EF4-FFF2-40B4-BE49-F238E27FC236}">
                <a16:creationId xmlns:a16="http://schemas.microsoft.com/office/drawing/2014/main" id="{C21B8B83-ADA0-7289-B0EB-21B1CE0D32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6" name="Rectangle 25">
            <a:extLst>
              <a:ext uri="{FF2B5EF4-FFF2-40B4-BE49-F238E27FC236}">
                <a16:creationId xmlns:a16="http://schemas.microsoft.com/office/drawing/2014/main" id="{3AF7F125-FE2E-C4A4-F08E-8C85AFBD480E}"/>
              </a:ext>
            </a:extLst>
          </p:cNvPr>
          <p:cNvSpPr/>
          <p:nvPr userDrawn="1"/>
        </p:nvSpPr>
        <p:spPr>
          <a:xfrm rot="16200000">
            <a:off x="9364663" y="541338"/>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FC3AFD0-2EC1-A7B2-1365-FFD4BD68FDB1}"/>
              </a:ext>
            </a:extLst>
          </p:cNvPr>
          <p:cNvSpPr/>
          <p:nvPr userDrawn="1"/>
        </p:nvSpPr>
        <p:spPr>
          <a:xfrm rot="10800000">
            <a:off x="9210675" y="385761"/>
            <a:ext cx="153988" cy="153988"/>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85EF3A3-4C26-E683-7B5B-E08782D3F84A}"/>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4A4FA33-58E8-3403-EF07-F0B90E16DD7E}"/>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CD609D5-9A68-2AFE-8BED-14FF1B1160A7}"/>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13">
            <a:extLst>
              <a:ext uri="{FF2B5EF4-FFF2-40B4-BE49-F238E27FC236}">
                <a16:creationId xmlns:a16="http://schemas.microsoft.com/office/drawing/2014/main" id="{AD317A82-A036-417D-C04A-1FDE0C3C7744}"/>
              </a:ext>
            </a:extLst>
          </p:cNvPr>
          <p:cNvSpPr>
            <a:spLocks noGrp="1"/>
          </p:cNvSpPr>
          <p:nvPr>
            <p:ph type="body" sz="quarter" idx="15" hasCustomPrompt="1"/>
          </p:nvPr>
        </p:nvSpPr>
        <p:spPr>
          <a:xfrm>
            <a:off x="5583238" y="2076450"/>
            <a:ext cx="3781425" cy="4386263"/>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398173258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uble quotes">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0F6F94-5C63-F5E6-056C-3D6496A8D53D}"/>
              </a:ext>
            </a:extLst>
          </p:cNvPr>
          <p:cNvSpPr/>
          <p:nvPr userDrawn="1"/>
        </p:nvSpPr>
        <p:spPr>
          <a:xfrm>
            <a:off x="0" y="1"/>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2591776"/>
          </a:xfrm>
        </p:spPr>
        <p:txBody>
          <a:bodyPr/>
          <a:lstStyle>
            <a:lvl1pPr>
              <a:defRPr/>
            </a:lvl1pPr>
            <a:lvl2pPr>
              <a:defRPr/>
            </a:lvl2pPr>
            <a:lvl3pPr>
              <a:defRPr/>
            </a:lvl3pPr>
            <a:lvl4pPr>
              <a:buClr>
                <a:srgbClr val="0072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9" name="Text Placeholder 13">
            <a:extLst>
              <a:ext uri="{FF2B5EF4-FFF2-40B4-BE49-F238E27FC236}">
                <a16:creationId xmlns:a16="http://schemas.microsoft.com/office/drawing/2014/main" id="{ED9D9658-BAFD-F97D-DB68-F99817BC2695}"/>
              </a:ext>
            </a:extLst>
          </p:cNvPr>
          <p:cNvSpPr>
            <a:spLocks noGrp="1"/>
          </p:cNvSpPr>
          <p:nvPr>
            <p:ph type="body" sz="quarter" idx="12" hasCustomPrompt="1"/>
          </p:nvPr>
        </p:nvSpPr>
        <p:spPr>
          <a:xfrm>
            <a:off x="539750" y="4030881"/>
            <a:ext cx="4233863" cy="1880357"/>
          </a:xfrm>
          <a:blipFill dpi="0" rotWithShape="1">
            <a:blip r:embed="rId2">
              <a:extLst>
                <a:ext uri="{96DAC541-7B7A-43D3-8B79-37D633B846F1}">
                  <asvg:svgBlip xmlns:asvg="http://schemas.microsoft.com/office/drawing/2016/SVG/main" r:embed="rId3"/>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chemeClr val="bg1"/>
                </a:solidFill>
              </a:defRPr>
            </a:lvl1pPr>
            <a:lvl2pPr>
              <a:defRPr>
                <a:solidFill>
                  <a:schemeClr val="bg1"/>
                </a:solidFill>
              </a:defRPr>
            </a:lvl2pPr>
            <a:lvl3pPr>
              <a:defRPr sz="1050">
                <a:solidFill>
                  <a:schemeClr val="bg1"/>
                </a:solidFill>
              </a:defRPr>
            </a:lvl3pPr>
            <a:lvl4pPr>
              <a:buClr>
                <a:srgbClr val="0072CE"/>
              </a:buClr>
              <a:defRPr>
                <a:solidFill>
                  <a:schemeClr val="bg1"/>
                </a:solidFill>
              </a:defRPr>
            </a:lvl4pPr>
            <a:lvl5pPr>
              <a:defRPr sz="1200" b="1">
                <a:solidFill>
                  <a:schemeClr val="bg1"/>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7" name="Text Placeholder 13">
            <a:extLst>
              <a:ext uri="{FF2B5EF4-FFF2-40B4-BE49-F238E27FC236}">
                <a16:creationId xmlns:a16="http://schemas.microsoft.com/office/drawing/2014/main" id="{2CC5CD37-345F-45B4-6DEC-148363186183}"/>
              </a:ext>
            </a:extLst>
          </p:cNvPr>
          <p:cNvSpPr>
            <a:spLocks noGrp="1"/>
          </p:cNvSpPr>
          <p:nvPr>
            <p:ph type="body" sz="quarter" idx="14" hasCustomPrompt="1"/>
          </p:nvPr>
        </p:nvSpPr>
        <p:spPr>
          <a:xfrm>
            <a:off x="539750" y="6096289"/>
            <a:ext cx="4233863" cy="366424"/>
          </a:xfrm>
          <a:solidFill>
            <a:srgbClr val="0072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a:t>
            </a:r>
            <a:r>
              <a:rPr lang="en-US"/>
              <a:t>, one line please</a:t>
            </a:r>
            <a:r>
              <a:rPr lang="en-US" dirty="0"/>
              <a:t>.</a:t>
            </a:r>
            <a:endParaRPr lang="en-GB" dirty="0"/>
          </a:p>
        </p:txBody>
      </p:sp>
      <p:sp>
        <p:nvSpPr>
          <p:cNvPr id="2" name="Title 14">
            <a:extLst>
              <a:ext uri="{FF2B5EF4-FFF2-40B4-BE49-F238E27FC236}">
                <a16:creationId xmlns:a16="http://schemas.microsoft.com/office/drawing/2014/main" id="{0DAD7372-3668-2F8A-41FE-3F70CEBF5C3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grpSp>
        <p:nvGrpSpPr>
          <p:cNvPr id="8" name="Group 7">
            <a:extLst>
              <a:ext uri="{FF2B5EF4-FFF2-40B4-BE49-F238E27FC236}">
                <a16:creationId xmlns:a16="http://schemas.microsoft.com/office/drawing/2014/main" id="{DB0AF795-7289-EA9E-625B-CCB73EA47B88}"/>
              </a:ext>
            </a:extLst>
          </p:cNvPr>
          <p:cNvGrpSpPr/>
          <p:nvPr userDrawn="1"/>
        </p:nvGrpSpPr>
        <p:grpSpPr>
          <a:xfrm>
            <a:off x="-6459" y="5570163"/>
            <a:ext cx="1452783" cy="1287837"/>
            <a:chOff x="-6459" y="5570163"/>
            <a:chExt cx="1452783" cy="1287837"/>
          </a:xfrm>
        </p:grpSpPr>
        <p:sp>
          <p:nvSpPr>
            <p:cNvPr id="10" name="Rectangle 9">
              <a:extLst>
                <a:ext uri="{FF2B5EF4-FFF2-40B4-BE49-F238E27FC236}">
                  <a16:creationId xmlns:a16="http://schemas.microsoft.com/office/drawing/2014/main" id="{21E5EDDB-9381-A863-46B7-8F486FADC99F}"/>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90F0A6-5CA5-57BB-A2B2-7F2200C4C1B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264AB73-AC25-3AEA-5133-6586CBD3667E}"/>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6B1B1FA-C04A-0285-AE89-D7CEED05909B}"/>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4043ED-9351-A8DD-BC01-A26E85368E3A}"/>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6D888CF5-FB82-A9C0-0DFD-E99F2AA1BB82}"/>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blue square object with white squares&#10;&#10;Description automatically generated with medium confidence">
            <a:extLst>
              <a:ext uri="{FF2B5EF4-FFF2-40B4-BE49-F238E27FC236}">
                <a16:creationId xmlns:a16="http://schemas.microsoft.com/office/drawing/2014/main" id="{61B88CF4-5B14-8DC7-FECE-9E45FA9028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2568" t="1086" r="41913" b="1086"/>
          <a:stretch/>
        </p:blipFill>
        <p:spPr>
          <a:xfrm>
            <a:off x="5132388" y="0"/>
            <a:ext cx="4770564" cy="6858000"/>
          </a:xfrm>
          <a:prstGeom prst="rect">
            <a:avLst/>
          </a:prstGeom>
        </p:spPr>
      </p:pic>
      <p:sp>
        <p:nvSpPr>
          <p:cNvPr id="27" name="Text Placeholder 13">
            <a:extLst>
              <a:ext uri="{FF2B5EF4-FFF2-40B4-BE49-F238E27FC236}">
                <a16:creationId xmlns:a16="http://schemas.microsoft.com/office/drawing/2014/main" id="{3A366F95-C5B3-9B8E-A84C-F8BC9BFAEF0E}"/>
              </a:ext>
            </a:extLst>
          </p:cNvPr>
          <p:cNvSpPr>
            <a:spLocks noGrp="1"/>
          </p:cNvSpPr>
          <p:nvPr>
            <p:ph type="body" sz="quarter" idx="15" hasCustomPrompt="1"/>
          </p:nvPr>
        </p:nvSpPr>
        <p:spPr>
          <a:xfrm>
            <a:off x="5583238" y="2770963"/>
            <a:ext cx="3781425" cy="3691750"/>
          </a:xfrm>
          <a:blipFill dpi="0" rotWithShape="1">
            <a:blip r:embed="rId5">
              <a:extLst>
                <a:ext uri="{96DAC541-7B7A-43D3-8B79-37D633B846F1}">
                  <asvg:svgBlip xmlns:asvg="http://schemas.microsoft.com/office/drawing/2016/SVG/main" r:embed="rId6"/>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rgbClr val="00A499"/>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28" name="Text Placeholder 13">
            <a:extLst>
              <a:ext uri="{FF2B5EF4-FFF2-40B4-BE49-F238E27FC236}">
                <a16:creationId xmlns:a16="http://schemas.microsoft.com/office/drawing/2014/main" id="{1FD72D61-627A-35E8-53E6-321D8B351016}"/>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72CE"/>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72CE"/>
              </a:buClr>
              <a:buFont typeface="Wingdings" panose="05000000000000000000" pitchFamily="2" charset="2"/>
              <a:buChar char="§"/>
              <a:defRPr lang="en-US" sz="1000" dirty="0"/>
            </a:lvl4pPr>
            <a:lvl5pPr>
              <a:defRPr b="1">
                <a:solidFill>
                  <a:schemeClr val="bg1"/>
                </a:solidFill>
              </a:defRPr>
            </a:lvl5pPr>
          </a:lstStyle>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velectemolorum</a:t>
            </a:r>
            <a:endParaRPr lang="en-GB" dirty="0"/>
          </a:p>
        </p:txBody>
      </p:sp>
      <p:sp>
        <p:nvSpPr>
          <p:cNvPr id="29" name="Text Placeholder 13">
            <a:extLst>
              <a:ext uri="{FF2B5EF4-FFF2-40B4-BE49-F238E27FC236}">
                <a16:creationId xmlns:a16="http://schemas.microsoft.com/office/drawing/2014/main" id="{5CD9183B-8DF1-E1C5-70CE-F36C52004E42}"/>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30" name="Rectangle 29">
            <a:extLst>
              <a:ext uri="{FF2B5EF4-FFF2-40B4-BE49-F238E27FC236}">
                <a16:creationId xmlns:a16="http://schemas.microsoft.com/office/drawing/2014/main" id="{5D1B81AA-9A7E-163C-0FE1-CC6DBA0F33A7}"/>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AF5A16A-D686-583F-E2F8-4DE6C9837C21}"/>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3B50CF9-9BF7-247B-9B0C-E4D7B1140A82}"/>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269935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ge 1">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48032E-6890-F66C-FE98-6F6497F86537}"/>
              </a:ext>
            </a:extLst>
          </p:cNvPr>
          <p:cNvSpPr/>
          <p:nvPr userDrawn="1"/>
        </p:nvSpPr>
        <p:spPr>
          <a:xfrm>
            <a:off x="0" y="0"/>
            <a:ext cx="9906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ue square object with white squares&#10;&#10;Description automatically generated with medium confidence">
            <a:extLst>
              <a:ext uri="{FF2B5EF4-FFF2-40B4-BE49-F238E27FC236}">
                <a16:creationId xmlns:a16="http://schemas.microsoft.com/office/drawing/2014/main" id="{CD4606DA-25ED-112E-B24F-E81DA6FA5D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05" t="1086" r="23505" b="1086"/>
          <a:stretch/>
        </p:blipFill>
        <p:spPr>
          <a:xfrm>
            <a:off x="0" y="0"/>
            <a:ext cx="9906000" cy="6858000"/>
          </a:xfrm>
          <a:prstGeom prst="rect">
            <a:avLst/>
          </a:prstGeom>
        </p:spPr>
      </p:pic>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2388" y="1184275"/>
            <a:ext cx="4232275" cy="2938439"/>
          </a:xfrm>
        </p:spPr>
        <p:txBody>
          <a:bodyPr/>
          <a:lstStyle>
            <a:lvl1pPr>
              <a:defRPr>
                <a:solidFill>
                  <a:schemeClr val="bg1"/>
                </a:solidFill>
              </a:defRPr>
            </a:lvl1pPr>
            <a:lvl2pPr>
              <a:defRPr>
                <a:solidFill>
                  <a:schemeClr val="bg1"/>
                </a:solidFill>
              </a:defRPr>
            </a:lvl2pPr>
            <a:lvl3pPr>
              <a:defRPr>
                <a:solidFill>
                  <a:schemeClr val="bg1"/>
                </a:solidFill>
              </a:defRPr>
            </a:lvl3pPr>
            <a:lvl4pPr>
              <a:buClr>
                <a:srgbClr val="00A9CE"/>
              </a:buClr>
              <a:defRPr>
                <a:solidFill>
                  <a:schemeClr val="bg1"/>
                </a:solidFill>
              </a:defRPr>
            </a:lvl4pPr>
            <a:lvl5pPr>
              <a:defRPr>
                <a:solidFill>
                  <a:schemeClr val="bg1"/>
                </a:solidFill>
              </a:defRPr>
            </a:lvl5pPr>
          </a:lstStyle>
          <a:p>
            <a:pPr lvl="0"/>
            <a:r>
              <a:rPr lang="en-US" dirty="0"/>
              <a:t>Title, recommended one line, two lines maximum, please</a:t>
            </a:r>
          </a:p>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3849" y="926970"/>
            <a:ext cx="4230813" cy="180975"/>
          </a:xfrm>
        </p:spPr>
        <p:txBody>
          <a:bodyPr/>
          <a:lstStyle>
            <a:lvl1pPr>
              <a:defRPr>
                <a:solidFill>
                  <a:schemeClr val="bg1"/>
                </a:solidFill>
              </a:defRPr>
            </a:lvl1pPr>
          </a:lstStyle>
          <a:p>
            <a:r>
              <a:rPr lang="en-US" dirty="0"/>
              <a:t>CASE STUDY</a:t>
            </a:r>
            <a:endParaRPr lang="en-GB" dirty="0"/>
          </a:p>
        </p:txBody>
      </p:sp>
      <p:sp>
        <p:nvSpPr>
          <p:cNvPr id="18" name="Text Placeholder 13">
            <a:extLst>
              <a:ext uri="{FF2B5EF4-FFF2-40B4-BE49-F238E27FC236}">
                <a16:creationId xmlns:a16="http://schemas.microsoft.com/office/drawing/2014/main" id="{CC8B3CA5-851F-7248-AFE2-04E21FA66B2F}"/>
              </a:ext>
            </a:extLst>
          </p:cNvPr>
          <p:cNvSpPr>
            <a:spLocks noGrp="1"/>
          </p:cNvSpPr>
          <p:nvPr>
            <p:ph type="body" sz="quarter" idx="13" hasCustomPrompt="1"/>
          </p:nvPr>
        </p:nvSpPr>
        <p:spPr>
          <a:xfrm>
            <a:off x="7861300" y="6289466"/>
            <a:ext cx="1503362" cy="241300"/>
          </a:xfrm>
        </p:spPr>
        <p:txBody>
          <a:bodyPr anchor="b"/>
          <a:lstStyle>
            <a:lvl1pPr algn="r">
              <a:defRPr sz="1200">
                <a:solidFill>
                  <a:schemeClr val="bg1"/>
                </a:solidFill>
              </a:defRPr>
            </a:lvl1pPr>
            <a:lvl2pPr algn="r">
              <a:defRPr sz="1200">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US" dirty="0"/>
              <a:t>www.sbs.nhs.uk</a:t>
            </a:r>
            <a:endParaRPr lang="en-GB" dirty="0"/>
          </a:p>
        </p:txBody>
      </p:sp>
      <p:pic>
        <p:nvPicPr>
          <p:cNvPr id="23" name="Graphic 22">
            <a:extLst>
              <a:ext uri="{FF2B5EF4-FFF2-40B4-BE49-F238E27FC236}">
                <a16:creationId xmlns:a16="http://schemas.microsoft.com/office/drawing/2014/main" id="{A44659BF-49F7-DE21-D0E0-AEDECE24C2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1452" y="461004"/>
            <a:ext cx="1671239" cy="525310"/>
          </a:xfrm>
          <a:prstGeom prst="rect">
            <a:avLst/>
          </a:prstGeom>
        </p:spPr>
      </p:pic>
      <p:pic>
        <p:nvPicPr>
          <p:cNvPr id="24" name="Graphic 23">
            <a:extLst>
              <a:ext uri="{FF2B5EF4-FFF2-40B4-BE49-F238E27FC236}">
                <a16:creationId xmlns:a16="http://schemas.microsoft.com/office/drawing/2014/main" id="{19CD817A-B064-CF49-5FB4-C64A0477C12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708" y="511281"/>
            <a:ext cx="1143714" cy="465465"/>
          </a:xfrm>
          <a:prstGeom prst="rect">
            <a:avLst/>
          </a:prstGeom>
        </p:spPr>
      </p:pic>
      <p:pic>
        <p:nvPicPr>
          <p:cNvPr id="3" name="Picture Placeholder 17">
            <a:extLst>
              <a:ext uri="{FF2B5EF4-FFF2-40B4-BE49-F238E27FC236}">
                <a16:creationId xmlns:a16="http://schemas.microsoft.com/office/drawing/2014/main" id="{FDC76575-3AE0-0727-846E-D4D84917E7C5}"/>
              </a:ext>
            </a:extLst>
          </p:cNvPr>
          <p:cNvPicPr/>
          <p:nvPr userDrawn="1"/>
        </p:nvPicPr>
        <p:blipFill rotWithShape="1">
          <a:blip r:embed="rId7">
            <a:alphaModFix amt="2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6626" r="16626"/>
          <a:stretch/>
        </p:blipFill>
        <p:spPr>
          <a:xfrm flipH="1">
            <a:off x="201567" y="5029740"/>
            <a:ext cx="1669996" cy="1669996"/>
          </a:xfrm>
          <a:prstGeom prst="rect">
            <a:avLst/>
          </a:prstGeom>
          <a:solidFill>
            <a:srgbClr val="00A9CE"/>
          </a:solidFill>
          <a:ln>
            <a:noFill/>
          </a:ln>
        </p:spPr>
      </p:pic>
      <p:pic>
        <p:nvPicPr>
          <p:cNvPr id="4" name="Picture Placeholder 9">
            <a:extLst>
              <a:ext uri="{FF2B5EF4-FFF2-40B4-BE49-F238E27FC236}">
                <a16:creationId xmlns:a16="http://schemas.microsoft.com/office/drawing/2014/main" id="{8AAB3DF9-EDB5-3F7A-BABB-EBC89BF251CA}"/>
              </a:ext>
            </a:extLst>
          </p:cNvPr>
          <p:cNvPicPr>
            <a:picLocks/>
          </p:cNvPicPr>
          <p:nvPr userDrawn="1"/>
        </p:nvPicPr>
        <p:blipFill rotWithShape="1">
          <a:blip r:embed="rId9">
            <a:alphaModFix amt="2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1580" r="21754"/>
          <a:stretch/>
        </p:blipFill>
        <p:spPr>
          <a:xfrm>
            <a:off x="3806914" y="553235"/>
            <a:ext cx="1146085" cy="1146085"/>
          </a:xfrm>
          <a:prstGeom prst="rect">
            <a:avLst/>
          </a:prstGeom>
          <a:solidFill>
            <a:srgbClr val="003087"/>
          </a:solidFill>
        </p:spPr>
      </p:pic>
      <p:sp>
        <p:nvSpPr>
          <p:cNvPr id="5" name="Rectangle 4">
            <a:extLst>
              <a:ext uri="{FF2B5EF4-FFF2-40B4-BE49-F238E27FC236}">
                <a16:creationId xmlns:a16="http://schemas.microsoft.com/office/drawing/2014/main" id="{D3953665-BBA6-91D9-E895-BBA536C253C7}"/>
              </a:ext>
            </a:extLst>
          </p:cNvPr>
          <p:cNvSpPr/>
          <p:nvPr userDrawn="1"/>
        </p:nvSpPr>
        <p:spPr>
          <a:xfrm>
            <a:off x="7780093" y="4573191"/>
            <a:ext cx="360000" cy="3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34B504B-ED95-B998-5E5F-F4C3B2EDB083}"/>
              </a:ext>
            </a:extLst>
          </p:cNvPr>
          <p:cNvSpPr/>
          <p:nvPr userDrawn="1"/>
        </p:nvSpPr>
        <p:spPr>
          <a:xfrm>
            <a:off x="8140093" y="4933191"/>
            <a:ext cx="180000" cy="180000"/>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a:extLst>
              <a:ext uri="{FF2B5EF4-FFF2-40B4-BE49-F238E27FC236}">
                <a16:creationId xmlns:a16="http://schemas.microsoft.com/office/drawing/2014/main" id="{EFDC944A-AC9B-C306-BBF9-21E2D7DD2420}"/>
              </a:ext>
            </a:extLst>
          </p:cNvPr>
          <p:cNvSpPr>
            <a:spLocks noGrp="1"/>
          </p:cNvSpPr>
          <p:nvPr>
            <p:ph type="pic" sz="quarter" idx="10" hasCustomPrompt="1"/>
          </p:nvPr>
        </p:nvSpPr>
        <p:spPr>
          <a:xfrm>
            <a:off x="539750" y="1184275"/>
            <a:ext cx="4209007" cy="4208995"/>
          </a:xfrm>
          <a:prstGeom prst="rect">
            <a:avLst/>
          </a:prstGeom>
          <a:solidFill>
            <a:srgbClr val="E8EDEE"/>
          </a:solidFill>
        </p:spPr>
        <p:txBody>
          <a:bodyPr tIns="288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7" name="Text Placeholder 13">
            <a:extLst>
              <a:ext uri="{FF2B5EF4-FFF2-40B4-BE49-F238E27FC236}">
                <a16:creationId xmlns:a16="http://schemas.microsoft.com/office/drawing/2014/main" id="{2BACDDF0-6B40-893E-68C4-38EEB52BB3C7}"/>
              </a:ext>
            </a:extLst>
          </p:cNvPr>
          <p:cNvSpPr>
            <a:spLocks noGrp="1"/>
          </p:cNvSpPr>
          <p:nvPr>
            <p:ph type="body" sz="quarter" idx="12" hasCustomPrompt="1"/>
          </p:nvPr>
        </p:nvSpPr>
        <p:spPr>
          <a:xfrm>
            <a:off x="3162549" y="4563377"/>
            <a:ext cx="4500000" cy="1899337"/>
          </a:xfrm>
          <a:blipFill dpi="0" rotWithShape="1">
            <a:blip r:embed="rId11">
              <a:extLst>
                <a:ext uri="{96DAC541-7B7A-43D3-8B79-37D633B846F1}">
                  <asvg:svgBlip xmlns:asvg="http://schemas.microsoft.com/office/drawing/2016/SVG/main" r:embed="rId12"/>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rgbClr val="003087"/>
                </a:solidFill>
              </a:defRPr>
            </a:lvl1pPr>
            <a:lvl2pPr>
              <a:defRPr/>
            </a:lvl2pPr>
            <a:lvl3pPr>
              <a:spcAft>
                <a:spcPts val="0"/>
              </a:spcAft>
              <a:defRPr sz="1000">
                <a:solidFill>
                  <a:srgbClr val="003087"/>
                </a:solidFill>
              </a:defRPr>
            </a:lvl3pPr>
            <a:lvl4pPr>
              <a:buClr>
                <a:srgbClr val="00A9CE"/>
              </a:buClr>
              <a:defRPr/>
            </a:lvl4pPr>
            <a:lvl5pPr>
              <a:defRPr b="1">
                <a:solidFill>
                  <a:srgbClr val="003087"/>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p>
          <a:p>
            <a:pPr lvl="2"/>
            <a:r>
              <a:rPr lang="en-US" dirty="0"/>
              <a:t>Position line 1</a:t>
            </a:r>
          </a:p>
          <a:p>
            <a:pPr lvl="2"/>
            <a:r>
              <a:rPr lang="en-US" dirty="0"/>
              <a:t>position line 2</a:t>
            </a:r>
            <a:endParaRPr lang="en-GB" dirty="0"/>
          </a:p>
        </p:txBody>
      </p:sp>
    </p:spTree>
    <p:extLst>
      <p:ext uri="{BB962C8B-B14F-4D97-AF65-F5344CB8AC3E}">
        <p14:creationId xmlns:p14="http://schemas.microsoft.com/office/powerpoint/2010/main" val="79186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ag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960A6-94C5-91B1-87B0-9F76609A7630}"/>
              </a:ext>
            </a:extLst>
          </p:cNvPr>
          <p:cNvSpPr/>
          <p:nvPr userDrawn="1"/>
        </p:nvSpPr>
        <p:spPr>
          <a:xfrm>
            <a:off x="-6459" y="0"/>
            <a:ext cx="99124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A9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6" name="Picture Placeholder">
            <a:extLst>
              <a:ext uri="{FF2B5EF4-FFF2-40B4-BE49-F238E27FC236}">
                <a16:creationId xmlns:a16="http://schemas.microsoft.com/office/drawing/2014/main" id="{01BF50DD-9E6C-3980-89CE-A1E54F0D951D}"/>
              </a:ext>
            </a:extLst>
          </p:cNvPr>
          <p:cNvSpPr>
            <a:spLocks noGrp="1"/>
          </p:cNvSpPr>
          <p:nvPr>
            <p:ph type="pic" sz="quarter" idx="10" hasCustomPrompt="1"/>
          </p:nvPr>
        </p:nvSpPr>
        <p:spPr>
          <a:xfrm>
            <a:off x="513543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6124663"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3" name="Title 14">
            <a:extLst>
              <a:ext uri="{FF2B5EF4-FFF2-40B4-BE49-F238E27FC236}">
                <a16:creationId xmlns:a16="http://schemas.microsoft.com/office/drawing/2014/main" id="{9FE71643-B26F-C0B3-048D-DB7E65B5F01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CHALLENGE</a:t>
            </a:r>
            <a:endParaRPr lang="en-GB" dirty="0"/>
          </a:p>
        </p:txBody>
      </p:sp>
      <p:sp>
        <p:nvSpPr>
          <p:cNvPr id="5" name="Rectangle 4">
            <a:extLst>
              <a:ext uri="{FF2B5EF4-FFF2-40B4-BE49-F238E27FC236}">
                <a16:creationId xmlns:a16="http://schemas.microsoft.com/office/drawing/2014/main" id="{C6395A5D-5DAD-9C19-A7DA-7847C9E4C1C8}"/>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710405-0B86-4755-D409-8682E7BE22A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27E04A3-F3F4-67D2-77E7-897A295D2A9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7E4DB1-59E2-0D1E-04CC-8E5E6D717662}"/>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F677A13-8457-8EAE-BC6F-248B586F3A69}"/>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E6722D3-DAB0-DC27-6671-D14A8402CF96}"/>
              </a:ext>
            </a:extLst>
          </p:cNvPr>
          <p:cNvSpPr/>
          <p:nvPr userDrawn="1"/>
        </p:nvSpPr>
        <p:spPr>
          <a:xfrm>
            <a:off x="4973062"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D9EDC2-E917-C8ED-9EEA-60A51CFE0E58}"/>
              </a:ext>
            </a:extLst>
          </p:cNvPr>
          <p:cNvSpPr/>
          <p:nvPr userDrawn="1"/>
        </p:nvSpPr>
        <p:spPr>
          <a:xfrm>
            <a:off x="9364663"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7B22B8D-9477-4821-DB5E-A673E5DEDE8A}"/>
              </a:ext>
            </a:extLst>
          </p:cNvPr>
          <p:cNvSpPr/>
          <p:nvPr userDrawn="1"/>
        </p:nvSpPr>
        <p:spPr>
          <a:xfrm rot="5400000">
            <a:off x="7715994"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DD91060-D698-018A-0CBF-0A2B5A81C355}"/>
              </a:ext>
            </a:extLst>
          </p:cNvPr>
          <p:cNvSpPr/>
          <p:nvPr userDrawn="1"/>
        </p:nvSpPr>
        <p:spPr>
          <a:xfrm>
            <a:off x="5546089"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32C48EC-8209-51B5-42E0-C9BEDC96113A}"/>
              </a:ext>
            </a:extLst>
          </p:cNvPr>
          <p:cNvSpPr/>
          <p:nvPr userDrawn="1"/>
        </p:nvSpPr>
        <p:spPr>
          <a:xfrm>
            <a:off x="4949770"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2871121D-EBE7-A877-1138-B314B0981945}"/>
              </a:ext>
            </a:extLst>
          </p:cNvPr>
          <p:cNvGrpSpPr/>
          <p:nvPr userDrawn="1"/>
        </p:nvGrpSpPr>
        <p:grpSpPr>
          <a:xfrm>
            <a:off x="9364662" y="6462713"/>
            <a:ext cx="395287" cy="395287"/>
            <a:chOff x="9364663" y="6498000"/>
            <a:chExt cx="360000" cy="360000"/>
          </a:xfrm>
        </p:grpSpPr>
        <p:sp>
          <p:nvSpPr>
            <p:cNvPr id="12" name="Rectangle 11">
              <a:extLst>
                <a:ext uri="{FF2B5EF4-FFF2-40B4-BE49-F238E27FC236}">
                  <a16:creationId xmlns:a16="http://schemas.microsoft.com/office/drawing/2014/main" id="{3665F042-EEEB-D89F-0CA0-A3A4B570A40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2D4425-3A19-39B0-FA50-273F32BE612D}"/>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7942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0-#ppt_w/2"/>
                                          </p:val>
                                        </p:tav>
                                        <p:tav tm="100000">
                                          <p:val>
                                            <p:strVal val="#ppt_x"/>
                                          </p:val>
                                        </p:tav>
                                      </p:tavLst>
                                    </p:anim>
                                    <p:anim calcmode="lin" valueType="num">
                                      <p:cBhvr additive="base">
                                        <p:cTn id="12"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age 2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835AC-802F-D76E-20B0-64CDE95780A4}"/>
              </a:ext>
            </a:extLst>
          </p:cNvPr>
          <p:cNvSpPr/>
          <p:nvPr userDrawn="1"/>
        </p:nvSpPr>
        <p:spPr>
          <a:xfrm>
            <a:off x="0" y="0"/>
            <a:ext cx="9906000" cy="6848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4951" y="837225"/>
            <a:ext cx="4230813" cy="5625488"/>
          </a:xfrm>
        </p:spPr>
        <p:txBody>
          <a:bodyPr/>
          <a:lstStyle>
            <a:lvl1pPr>
              <a:defRPr/>
            </a:lvl1pPr>
            <a:lvl2pPr>
              <a:defRPr/>
            </a:lvl2pPr>
            <a:lvl3pPr>
              <a:defRPr b="0"/>
            </a:lvl3pPr>
            <a:lvl4pPr>
              <a:buClr>
                <a:srgbClr val="00A9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6412" y="476250"/>
            <a:ext cx="4230813" cy="180975"/>
          </a:xfrm>
        </p:spPr>
        <p:txBody>
          <a:bodyPr/>
          <a:lstStyle>
            <a:lvl1pPr>
              <a:defRPr/>
            </a:lvl1pPr>
          </a:lstStyle>
          <a:p>
            <a:r>
              <a:rPr lang="en-US" dirty="0"/>
              <a:t>THE CHALLENGE</a:t>
            </a:r>
            <a:endParaRPr lang="en-GB" dirty="0"/>
          </a:p>
        </p:txBody>
      </p:sp>
      <p:grpSp>
        <p:nvGrpSpPr>
          <p:cNvPr id="12" name="Group 11">
            <a:extLst>
              <a:ext uri="{FF2B5EF4-FFF2-40B4-BE49-F238E27FC236}">
                <a16:creationId xmlns:a16="http://schemas.microsoft.com/office/drawing/2014/main" id="{E603EE49-7C56-93BE-AFD4-E11977989CAE}"/>
              </a:ext>
            </a:extLst>
          </p:cNvPr>
          <p:cNvGrpSpPr/>
          <p:nvPr userDrawn="1"/>
        </p:nvGrpSpPr>
        <p:grpSpPr>
          <a:xfrm flipH="1">
            <a:off x="8453217" y="5570163"/>
            <a:ext cx="1452783" cy="1287837"/>
            <a:chOff x="-6459" y="5570163"/>
            <a:chExt cx="1452783" cy="1287837"/>
          </a:xfrm>
        </p:grpSpPr>
        <p:sp>
          <p:nvSpPr>
            <p:cNvPr id="13" name="Rectangle 12">
              <a:extLst>
                <a:ext uri="{FF2B5EF4-FFF2-40B4-BE49-F238E27FC236}">
                  <a16:creationId xmlns:a16="http://schemas.microsoft.com/office/drawing/2014/main" id="{4D9916F2-8560-3ED6-5D54-142E14BD8BD9}"/>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E9C2C60-9685-2000-0181-3EE85B2712A4}"/>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E2D03B3-6C74-344F-61B8-5995F6EC47EB}"/>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055100-DF7E-6D71-FF5E-7AC70456A083}"/>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36C6780-18C4-8B84-8F2B-5D7FBE461CAB}"/>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cture Placeholder">
            <a:extLst>
              <a:ext uri="{FF2B5EF4-FFF2-40B4-BE49-F238E27FC236}">
                <a16:creationId xmlns:a16="http://schemas.microsoft.com/office/drawing/2014/main" id="{BB98309A-5000-AD93-E7BD-3436081015FE}"/>
              </a:ext>
            </a:extLst>
          </p:cNvPr>
          <p:cNvSpPr>
            <a:spLocks noGrp="1"/>
          </p:cNvSpPr>
          <p:nvPr>
            <p:ph type="pic" sz="quarter" idx="10" hasCustomPrompt="1"/>
          </p:nvPr>
        </p:nvSpPr>
        <p:spPr>
          <a:xfrm>
            <a:off x="152958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1" name="Picture Placeholder">
            <a:extLst>
              <a:ext uri="{FF2B5EF4-FFF2-40B4-BE49-F238E27FC236}">
                <a16:creationId xmlns:a16="http://schemas.microsoft.com/office/drawing/2014/main" id="{20AE83A9-EE23-5955-B6E1-9023A83EA539}"/>
              </a:ext>
            </a:extLst>
          </p:cNvPr>
          <p:cNvSpPr>
            <a:spLocks noGrp="1"/>
          </p:cNvSpPr>
          <p:nvPr>
            <p:ph type="pic" sz="quarter" idx="13" hasCustomPrompt="1"/>
          </p:nvPr>
        </p:nvSpPr>
        <p:spPr>
          <a:xfrm>
            <a:off x="542876"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2" name="Rectangle 21">
            <a:extLst>
              <a:ext uri="{FF2B5EF4-FFF2-40B4-BE49-F238E27FC236}">
                <a16:creationId xmlns:a16="http://schemas.microsoft.com/office/drawing/2014/main" id="{DD53FF3C-233A-6550-B034-1745DF240C91}"/>
              </a:ext>
            </a:extLst>
          </p:cNvPr>
          <p:cNvSpPr/>
          <p:nvPr userDrawn="1"/>
        </p:nvSpPr>
        <p:spPr>
          <a:xfrm>
            <a:off x="3305919"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578AE5-31AE-9233-82D7-DA6ADB53BBE2}"/>
              </a:ext>
            </a:extLst>
          </p:cNvPr>
          <p:cNvSpPr/>
          <p:nvPr userDrawn="1"/>
        </p:nvSpPr>
        <p:spPr>
          <a:xfrm>
            <a:off x="201518"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0FC84AA-962A-7A80-8524-8546433228A2}"/>
              </a:ext>
            </a:extLst>
          </p:cNvPr>
          <p:cNvSpPr/>
          <p:nvPr userDrawn="1"/>
        </p:nvSpPr>
        <p:spPr>
          <a:xfrm rot="5400000">
            <a:off x="538775"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B8DB8F-877F-DF62-6A3F-0D9469F6360C}"/>
              </a:ext>
            </a:extLst>
          </p:cNvPr>
          <p:cNvGrpSpPr/>
          <p:nvPr userDrawn="1"/>
        </p:nvGrpSpPr>
        <p:grpSpPr>
          <a:xfrm flipH="1">
            <a:off x="3958165" y="6462712"/>
            <a:ext cx="991606" cy="395287"/>
            <a:chOff x="5074379" y="6462712"/>
            <a:chExt cx="991606" cy="395287"/>
          </a:xfrm>
        </p:grpSpPr>
        <p:sp>
          <p:nvSpPr>
            <p:cNvPr id="25" name="Rectangle 24">
              <a:extLst>
                <a:ext uri="{FF2B5EF4-FFF2-40B4-BE49-F238E27FC236}">
                  <a16:creationId xmlns:a16="http://schemas.microsoft.com/office/drawing/2014/main" id="{0D9A4FDE-8BFD-00E4-D498-F25804FCA6CC}"/>
                </a:ext>
              </a:extLst>
            </p:cNvPr>
            <p:cNvSpPr/>
            <p:nvPr userDrawn="1"/>
          </p:nvSpPr>
          <p:spPr>
            <a:xfrm>
              <a:off x="5670698"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125D59F-6F2E-3C84-F706-8BF627BC8DEA}"/>
                </a:ext>
              </a:extLst>
            </p:cNvPr>
            <p:cNvSpPr/>
            <p:nvPr userDrawn="1"/>
          </p:nvSpPr>
          <p:spPr>
            <a:xfrm>
              <a:off x="5074379"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1DA510AB-8447-7E71-9E59-2B778BB255B7}"/>
              </a:ext>
            </a:extLst>
          </p:cNvPr>
          <p:cNvGrpSpPr/>
          <p:nvPr userDrawn="1"/>
        </p:nvGrpSpPr>
        <p:grpSpPr>
          <a:xfrm rot="5400000">
            <a:off x="144463" y="6462713"/>
            <a:ext cx="395287" cy="395287"/>
            <a:chOff x="9364663" y="6498000"/>
            <a:chExt cx="360000" cy="360000"/>
          </a:xfrm>
        </p:grpSpPr>
        <p:sp>
          <p:nvSpPr>
            <p:cNvPr id="5" name="Rectangle 4">
              <a:extLst>
                <a:ext uri="{FF2B5EF4-FFF2-40B4-BE49-F238E27FC236}">
                  <a16:creationId xmlns:a16="http://schemas.microsoft.com/office/drawing/2014/main" id="{82310CBD-2C52-FBCE-7573-777A94FF64A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BF90A95-0000-BF4C-52AD-8BCCF5DF4B87}"/>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6551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750" fill="hold"/>
                                        <p:tgtEl>
                                          <p:spTgt spid="21"/>
                                        </p:tgtEl>
                                        <p:attrNameLst>
                                          <p:attrName>ppt_x</p:attrName>
                                        </p:attrNameLst>
                                      </p:cBhvr>
                                      <p:tavLst>
                                        <p:tav tm="0">
                                          <p:val>
                                            <p:strVal val="0-#ppt_w/2"/>
                                          </p:val>
                                        </p:tav>
                                        <p:tav tm="100000">
                                          <p:val>
                                            <p:strVal val="#ppt_x"/>
                                          </p:val>
                                        </p:tav>
                                      </p:tavLst>
                                    </p:anim>
                                    <p:anim calcmode="lin" valueType="num">
                                      <p:cBhvr additive="base">
                                        <p:cTn id="12" dur="75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age 3">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E7A370-F3AD-98B0-E4FE-53D16CC0404D}"/>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A9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5135440"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4" name="Title 14">
            <a:extLst>
              <a:ext uri="{FF2B5EF4-FFF2-40B4-BE49-F238E27FC236}">
                <a16:creationId xmlns:a16="http://schemas.microsoft.com/office/drawing/2014/main" id="{52F6D8EB-7D27-2816-8599-1E66961571D1}"/>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SOLUTION</a:t>
            </a:r>
            <a:endParaRPr lang="en-GB" dirty="0"/>
          </a:p>
        </p:txBody>
      </p:sp>
      <p:grpSp>
        <p:nvGrpSpPr>
          <p:cNvPr id="3" name="Group 2">
            <a:extLst>
              <a:ext uri="{FF2B5EF4-FFF2-40B4-BE49-F238E27FC236}">
                <a16:creationId xmlns:a16="http://schemas.microsoft.com/office/drawing/2014/main" id="{874E9B18-C42C-D7BA-D601-ADFFA1FC8E7C}"/>
              </a:ext>
            </a:extLst>
          </p:cNvPr>
          <p:cNvGrpSpPr/>
          <p:nvPr userDrawn="1"/>
        </p:nvGrpSpPr>
        <p:grpSpPr>
          <a:xfrm>
            <a:off x="-6459" y="5570163"/>
            <a:ext cx="1452783" cy="1287837"/>
            <a:chOff x="-6459" y="5570163"/>
            <a:chExt cx="1452783" cy="1287837"/>
          </a:xfrm>
        </p:grpSpPr>
        <p:sp>
          <p:nvSpPr>
            <p:cNvPr id="6" name="Rectangle 5">
              <a:extLst>
                <a:ext uri="{FF2B5EF4-FFF2-40B4-BE49-F238E27FC236}">
                  <a16:creationId xmlns:a16="http://schemas.microsoft.com/office/drawing/2014/main" id="{FAF60C85-A820-DD56-2BD3-FA310D1873D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693BF09-4125-D29D-21EF-DF23944B17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A4FBB3C-B8BE-7961-A001-29AD08A10D8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97C317D-2B5F-1469-ACB1-B1EFCAAE5C24}"/>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4A883D-4C8D-1A6C-21E2-010DBC05880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3D1F21E2-39DF-9F10-99F8-AFB7426B4657}"/>
              </a:ext>
            </a:extLst>
          </p:cNvPr>
          <p:cNvSpPr/>
          <p:nvPr userDrawn="1"/>
        </p:nvSpPr>
        <p:spPr>
          <a:xfrm>
            <a:off x="5529266"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E3A5A4-E8F6-2D03-469F-77CAE51206FE}"/>
              </a:ext>
            </a:extLst>
          </p:cNvPr>
          <p:cNvSpPr/>
          <p:nvPr userDrawn="1"/>
        </p:nvSpPr>
        <p:spPr>
          <a:xfrm>
            <a:off x="8618163"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C472CC-5183-F48C-9776-328BE386221E}"/>
              </a:ext>
            </a:extLst>
          </p:cNvPr>
          <p:cNvSpPr/>
          <p:nvPr userDrawn="1"/>
        </p:nvSpPr>
        <p:spPr>
          <a:xfrm>
            <a:off x="5133979"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119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ge 3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71F6E-6BAC-2243-059B-FE3F471C0C72}"/>
              </a:ext>
            </a:extLst>
          </p:cNvPr>
          <p:cNvSpPr/>
          <p:nvPr userDrawn="1"/>
        </p:nvSpPr>
        <p:spPr>
          <a:xfrm>
            <a:off x="0" y="0"/>
            <a:ext cx="9906000" cy="6854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6413" y="837225"/>
            <a:ext cx="4230813" cy="5625488"/>
          </a:xfrm>
        </p:spPr>
        <p:txBody>
          <a:bodyPr/>
          <a:lstStyle>
            <a:lvl1pPr>
              <a:defRPr/>
            </a:lvl1pPr>
            <a:lvl2pPr>
              <a:defRPr/>
            </a:lvl2pPr>
            <a:lvl3pPr>
              <a:defRPr b="0"/>
            </a:lvl3pPr>
            <a:lvl4pPr>
              <a:buClr>
                <a:srgbClr val="00A9CE"/>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7874" y="476250"/>
            <a:ext cx="4230813" cy="180975"/>
          </a:xfrm>
        </p:spPr>
        <p:txBody>
          <a:bodyPr/>
          <a:lstStyle>
            <a:lvl1pPr>
              <a:defRPr sz="900"/>
            </a:lvl1pPr>
          </a:lstStyle>
          <a:p>
            <a:r>
              <a:rPr lang="en-US" dirty="0"/>
              <a:t>THE SOLUTION</a:t>
            </a:r>
            <a:endParaRPr lang="en-GB" dirty="0"/>
          </a:p>
        </p:txBody>
      </p:sp>
      <p:grpSp>
        <p:nvGrpSpPr>
          <p:cNvPr id="4" name="Group 3">
            <a:extLst>
              <a:ext uri="{FF2B5EF4-FFF2-40B4-BE49-F238E27FC236}">
                <a16:creationId xmlns:a16="http://schemas.microsoft.com/office/drawing/2014/main" id="{E8DD5E5A-CF07-D25B-9EEB-F49A98CAF567}"/>
              </a:ext>
            </a:extLst>
          </p:cNvPr>
          <p:cNvGrpSpPr/>
          <p:nvPr userDrawn="1"/>
        </p:nvGrpSpPr>
        <p:grpSpPr>
          <a:xfrm flipH="1">
            <a:off x="8453217" y="5570163"/>
            <a:ext cx="1452783" cy="1287837"/>
            <a:chOff x="-6459" y="5570163"/>
            <a:chExt cx="1452783" cy="1287837"/>
          </a:xfrm>
        </p:grpSpPr>
        <p:sp>
          <p:nvSpPr>
            <p:cNvPr id="5" name="Rectangle 4">
              <a:extLst>
                <a:ext uri="{FF2B5EF4-FFF2-40B4-BE49-F238E27FC236}">
                  <a16:creationId xmlns:a16="http://schemas.microsoft.com/office/drawing/2014/main" id="{727DB05B-5101-9FF3-7323-AF027963862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93378D-FF28-BE3F-1A2E-5D4920A9687A}"/>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248616-8576-7A34-0B7A-D794AC6C1E4D}"/>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BF8FEB3-B818-B42D-63A4-AFB3A13E94F1}"/>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3FEA6A9-72A2-BB95-5B17-116AE83CDBD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Picture Placeholder">
            <a:extLst>
              <a:ext uri="{FF2B5EF4-FFF2-40B4-BE49-F238E27FC236}">
                <a16:creationId xmlns:a16="http://schemas.microsoft.com/office/drawing/2014/main" id="{DEAFCBD9-3069-6A05-D4AA-91338B2F6037}"/>
              </a:ext>
            </a:extLst>
          </p:cNvPr>
          <p:cNvSpPr>
            <a:spLocks noGrp="1"/>
          </p:cNvSpPr>
          <p:nvPr>
            <p:ph type="pic" sz="quarter" idx="13" hasCustomPrompt="1"/>
          </p:nvPr>
        </p:nvSpPr>
        <p:spPr>
          <a:xfrm>
            <a:off x="2565"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2" name="Rectangle 11">
            <a:extLst>
              <a:ext uri="{FF2B5EF4-FFF2-40B4-BE49-F238E27FC236}">
                <a16:creationId xmlns:a16="http://schemas.microsoft.com/office/drawing/2014/main" id="{AFE1F3ED-9B67-EBDA-5E94-5F8B9A8C7B52}"/>
              </a:ext>
            </a:extLst>
          </p:cNvPr>
          <p:cNvSpPr/>
          <p:nvPr userDrawn="1"/>
        </p:nvSpPr>
        <p:spPr>
          <a:xfrm>
            <a:off x="2725632"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727BD8-5802-236B-69DB-E672C5143AFC}"/>
              </a:ext>
            </a:extLst>
          </p:cNvPr>
          <p:cNvSpPr/>
          <p:nvPr userDrawn="1"/>
        </p:nvSpPr>
        <p:spPr>
          <a:xfrm>
            <a:off x="4374301"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1A2C8B3-9C78-13F7-A454-1F7726875B26}"/>
              </a:ext>
            </a:extLst>
          </p:cNvPr>
          <p:cNvSpPr/>
          <p:nvPr userDrawn="1"/>
        </p:nvSpPr>
        <p:spPr>
          <a:xfrm>
            <a:off x="-18066"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400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2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835AC-802F-D76E-20B0-64CDE95780A4}"/>
              </a:ext>
            </a:extLst>
          </p:cNvPr>
          <p:cNvSpPr/>
          <p:nvPr userDrawn="1"/>
        </p:nvSpPr>
        <p:spPr>
          <a:xfrm>
            <a:off x="0" y="0"/>
            <a:ext cx="9906000" cy="6848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4951" y="837225"/>
            <a:ext cx="4230813" cy="5625488"/>
          </a:xfrm>
        </p:spPr>
        <p:txBody>
          <a:bodyPr/>
          <a:lstStyle>
            <a:lvl1pPr>
              <a:defRPr/>
            </a:lvl1pPr>
            <a:lvl2pPr>
              <a:defRPr/>
            </a:lvl2pPr>
            <a:lvl3pPr>
              <a:defRPr b="0"/>
            </a:lvl3pPr>
            <a:lvl4pPr>
              <a:buClr>
                <a:srgbClr val="003087"/>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6412" y="476250"/>
            <a:ext cx="4230813" cy="180975"/>
          </a:xfrm>
        </p:spPr>
        <p:txBody>
          <a:bodyPr/>
          <a:lstStyle>
            <a:lvl1pPr>
              <a:defRPr/>
            </a:lvl1pPr>
          </a:lstStyle>
          <a:p>
            <a:r>
              <a:rPr lang="en-US" dirty="0"/>
              <a:t>THE CHALLENGE</a:t>
            </a:r>
            <a:endParaRPr lang="en-GB" dirty="0"/>
          </a:p>
        </p:txBody>
      </p:sp>
      <p:grpSp>
        <p:nvGrpSpPr>
          <p:cNvPr id="12" name="Group 11">
            <a:extLst>
              <a:ext uri="{FF2B5EF4-FFF2-40B4-BE49-F238E27FC236}">
                <a16:creationId xmlns:a16="http://schemas.microsoft.com/office/drawing/2014/main" id="{E603EE49-7C56-93BE-AFD4-E11977989CAE}"/>
              </a:ext>
            </a:extLst>
          </p:cNvPr>
          <p:cNvGrpSpPr/>
          <p:nvPr userDrawn="1"/>
        </p:nvGrpSpPr>
        <p:grpSpPr>
          <a:xfrm flipH="1">
            <a:off x="8453217" y="5570163"/>
            <a:ext cx="1452783" cy="1287837"/>
            <a:chOff x="-6459" y="5570163"/>
            <a:chExt cx="1452783" cy="1287837"/>
          </a:xfrm>
        </p:grpSpPr>
        <p:sp>
          <p:nvSpPr>
            <p:cNvPr id="13" name="Rectangle 12">
              <a:extLst>
                <a:ext uri="{FF2B5EF4-FFF2-40B4-BE49-F238E27FC236}">
                  <a16:creationId xmlns:a16="http://schemas.microsoft.com/office/drawing/2014/main" id="{4D9916F2-8560-3ED6-5D54-142E14BD8BD9}"/>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E9C2C60-9685-2000-0181-3EE85B2712A4}"/>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E2D03B3-6C74-344F-61B8-5995F6EC47EB}"/>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055100-DF7E-6D71-FF5E-7AC70456A083}"/>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36C6780-18C4-8B84-8F2B-5D7FBE461CAB}"/>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cture Placeholder">
            <a:extLst>
              <a:ext uri="{FF2B5EF4-FFF2-40B4-BE49-F238E27FC236}">
                <a16:creationId xmlns:a16="http://schemas.microsoft.com/office/drawing/2014/main" id="{BB98309A-5000-AD93-E7BD-3436081015FE}"/>
              </a:ext>
            </a:extLst>
          </p:cNvPr>
          <p:cNvSpPr>
            <a:spLocks noGrp="1"/>
          </p:cNvSpPr>
          <p:nvPr>
            <p:ph type="pic" sz="quarter" idx="10" hasCustomPrompt="1"/>
          </p:nvPr>
        </p:nvSpPr>
        <p:spPr>
          <a:xfrm>
            <a:off x="152958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1" name="Picture Placeholder">
            <a:extLst>
              <a:ext uri="{FF2B5EF4-FFF2-40B4-BE49-F238E27FC236}">
                <a16:creationId xmlns:a16="http://schemas.microsoft.com/office/drawing/2014/main" id="{20AE83A9-EE23-5955-B6E1-9023A83EA539}"/>
              </a:ext>
            </a:extLst>
          </p:cNvPr>
          <p:cNvSpPr>
            <a:spLocks noGrp="1"/>
          </p:cNvSpPr>
          <p:nvPr>
            <p:ph type="pic" sz="quarter" idx="13" hasCustomPrompt="1"/>
          </p:nvPr>
        </p:nvSpPr>
        <p:spPr>
          <a:xfrm>
            <a:off x="542876"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2" name="Rectangle 21">
            <a:extLst>
              <a:ext uri="{FF2B5EF4-FFF2-40B4-BE49-F238E27FC236}">
                <a16:creationId xmlns:a16="http://schemas.microsoft.com/office/drawing/2014/main" id="{DD53FF3C-233A-6550-B034-1745DF240C91}"/>
              </a:ext>
            </a:extLst>
          </p:cNvPr>
          <p:cNvSpPr/>
          <p:nvPr userDrawn="1"/>
        </p:nvSpPr>
        <p:spPr>
          <a:xfrm>
            <a:off x="3305919"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578AE5-31AE-9233-82D7-DA6ADB53BBE2}"/>
              </a:ext>
            </a:extLst>
          </p:cNvPr>
          <p:cNvSpPr/>
          <p:nvPr userDrawn="1"/>
        </p:nvSpPr>
        <p:spPr>
          <a:xfrm>
            <a:off x="201518"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0FC84AA-962A-7A80-8524-8546433228A2}"/>
              </a:ext>
            </a:extLst>
          </p:cNvPr>
          <p:cNvSpPr/>
          <p:nvPr userDrawn="1"/>
        </p:nvSpPr>
        <p:spPr>
          <a:xfrm rot="5400000">
            <a:off x="538775"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B8DB8F-877F-DF62-6A3F-0D9469F6360C}"/>
              </a:ext>
            </a:extLst>
          </p:cNvPr>
          <p:cNvGrpSpPr/>
          <p:nvPr userDrawn="1"/>
        </p:nvGrpSpPr>
        <p:grpSpPr>
          <a:xfrm flipH="1">
            <a:off x="3958165" y="6462712"/>
            <a:ext cx="991606" cy="395287"/>
            <a:chOff x="5074379" y="6462712"/>
            <a:chExt cx="991606" cy="395287"/>
          </a:xfrm>
        </p:grpSpPr>
        <p:sp>
          <p:nvSpPr>
            <p:cNvPr id="25" name="Rectangle 24">
              <a:extLst>
                <a:ext uri="{FF2B5EF4-FFF2-40B4-BE49-F238E27FC236}">
                  <a16:creationId xmlns:a16="http://schemas.microsoft.com/office/drawing/2014/main" id="{0D9A4FDE-8BFD-00E4-D498-F25804FCA6CC}"/>
                </a:ext>
              </a:extLst>
            </p:cNvPr>
            <p:cNvSpPr/>
            <p:nvPr userDrawn="1"/>
          </p:nvSpPr>
          <p:spPr>
            <a:xfrm>
              <a:off x="5670698"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125D59F-6F2E-3C84-F706-8BF627BC8DEA}"/>
                </a:ext>
              </a:extLst>
            </p:cNvPr>
            <p:cNvSpPr/>
            <p:nvPr userDrawn="1"/>
          </p:nvSpPr>
          <p:spPr>
            <a:xfrm>
              <a:off x="5074379"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1DA510AB-8447-7E71-9E59-2B778BB255B7}"/>
              </a:ext>
            </a:extLst>
          </p:cNvPr>
          <p:cNvGrpSpPr/>
          <p:nvPr userDrawn="1"/>
        </p:nvGrpSpPr>
        <p:grpSpPr>
          <a:xfrm rot="5400000">
            <a:off x="144463" y="6462713"/>
            <a:ext cx="395287" cy="395287"/>
            <a:chOff x="9364663" y="6498000"/>
            <a:chExt cx="360000" cy="360000"/>
          </a:xfrm>
        </p:grpSpPr>
        <p:sp>
          <p:nvSpPr>
            <p:cNvPr id="5" name="Rectangle 4">
              <a:extLst>
                <a:ext uri="{FF2B5EF4-FFF2-40B4-BE49-F238E27FC236}">
                  <a16:creationId xmlns:a16="http://schemas.microsoft.com/office/drawing/2014/main" id="{82310CBD-2C52-FBCE-7573-777A94FF64A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BF90A95-0000-BF4C-52AD-8BCCF5DF4B87}"/>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85690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750" fill="hold"/>
                                        <p:tgtEl>
                                          <p:spTgt spid="21"/>
                                        </p:tgtEl>
                                        <p:attrNameLst>
                                          <p:attrName>ppt_x</p:attrName>
                                        </p:attrNameLst>
                                      </p:cBhvr>
                                      <p:tavLst>
                                        <p:tav tm="0">
                                          <p:val>
                                            <p:strVal val="0-#ppt_w/2"/>
                                          </p:val>
                                        </p:tav>
                                        <p:tav tm="100000">
                                          <p:val>
                                            <p:strVal val="#ppt_x"/>
                                          </p:val>
                                        </p:tav>
                                      </p:tavLst>
                                    </p:anim>
                                    <p:anim calcmode="lin" valueType="num">
                                      <p:cBhvr additive="base">
                                        <p:cTn id="12" dur="75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ge 4">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D8B953-95AF-2CDD-9807-E08470BD555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A9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8"/>
            <a:ext cx="4227889" cy="366424"/>
          </a:xfrm>
          <a:solidFill>
            <a:srgbClr val="00A9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sp>
        <p:nvSpPr>
          <p:cNvPr id="8" name="Rectangle 7">
            <a:extLst>
              <a:ext uri="{FF2B5EF4-FFF2-40B4-BE49-F238E27FC236}">
                <a16:creationId xmlns:a16="http://schemas.microsoft.com/office/drawing/2014/main" id="{90FED405-67B1-4453-51C3-619195836692}"/>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E011DF-87E6-5DA3-BA62-3358FB6DE8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93CE0ED-223F-45EE-AE66-EF486BC83420}"/>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FC0D24-ED8A-BCF9-5FFD-CA8BD359EAC9}"/>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0A5E97-1F21-630E-AD5E-7CAA30FC3186}"/>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ue square object with white squares&#10;&#10;Description automatically generated with medium confidence">
            <a:extLst>
              <a:ext uri="{FF2B5EF4-FFF2-40B4-BE49-F238E27FC236}">
                <a16:creationId xmlns:a16="http://schemas.microsoft.com/office/drawing/2014/main" id="{D55457F0-B7B3-2564-4751-7FEA59A006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0" name="Text Placeholder 13">
            <a:extLst>
              <a:ext uri="{FF2B5EF4-FFF2-40B4-BE49-F238E27FC236}">
                <a16:creationId xmlns:a16="http://schemas.microsoft.com/office/drawing/2014/main" id="{4BA3C47D-96D6-9F15-DFA9-0A727CD0C76C}"/>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A9CE"/>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72CE"/>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p:txBody>
      </p:sp>
      <p:sp>
        <p:nvSpPr>
          <p:cNvPr id="21" name="Text Placeholder 13">
            <a:extLst>
              <a:ext uri="{FF2B5EF4-FFF2-40B4-BE49-F238E27FC236}">
                <a16:creationId xmlns:a16="http://schemas.microsoft.com/office/drawing/2014/main" id="{25F76818-91CD-D301-AC12-782C63D00BFB}"/>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25" name="Rectangle 24">
            <a:extLst>
              <a:ext uri="{FF2B5EF4-FFF2-40B4-BE49-F238E27FC236}">
                <a16:creationId xmlns:a16="http://schemas.microsoft.com/office/drawing/2014/main" id="{131AAEFF-0196-81E1-5EE8-416A45EB38E8}"/>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70C4F7F-407E-1531-D041-63D85CC47CC3}"/>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5F80B80-D8B4-7FAE-335D-55524C894E89}"/>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13">
            <a:extLst>
              <a:ext uri="{FF2B5EF4-FFF2-40B4-BE49-F238E27FC236}">
                <a16:creationId xmlns:a16="http://schemas.microsoft.com/office/drawing/2014/main" id="{08E0E9A9-0BA7-2FFF-9F8A-1727C45DFB08}"/>
              </a:ext>
            </a:extLst>
          </p:cNvPr>
          <p:cNvSpPr>
            <a:spLocks noGrp="1"/>
          </p:cNvSpPr>
          <p:nvPr>
            <p:ph type="body" sz="quarter" idx="15" hasCustomPrompt="1"/>
          </p:nvPr>
        </p:nvSpPr>
        <p:spPr>
          <a:xfrm>
            <a:off x="5583238" y="2770963"/>
            <a:ext cx="3781425" cy="3691750"/>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5955901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ge 4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503391-EBA8-98F9-5940-E40FBFCD5CF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A9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744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9"/>
            <a:ext cx="4229352" cy="366424"/>
          </a:xfrm>
          <a:solidFill>
            <a:srgbClr val="00A9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grpSp>
        <p:nvGrpSpPr>
          <p:cNvPr id="7" name="Group 6">
            <a:extLst>
              <a:ext uri="{FF2B5EF4-FFF2-40B4-BE49-F238E27FC236}">
                <a16:creationId xmlns:a16="http://schemas.microsoft.com/office/drawing/2014/main" id="{C0B57306-17DA-5DC7-A873-A62729AB6511}"/>
              </a:ext>
            </a:extLst>
          </p:cNvPr>
          <p:cNvGrpSpPr/>
          <p:nvPr userDrawn="1"/>
        </p:nvGrpSpPr>
        <p:grpSpPr>
          <a:xfrm>
            <a:off x="-6459" y="5570163"/>
            <a:ext cx="1452783" cy="1287837"/>
            <a:chOff x="-6459" y="5570163"/>
            <a:chExt cx="1452783" cy="1287837"/>
          </a:xfrm>
        </p:grpSpPr>
        <p:sp>
          <p:nvSpPr>
            <p:cNvPr id="8" name="Rectangle 7">
              <a:extLst>
                <a:ext uri="{FF2B5EF4-FFF2-40B4-BE49-F238E27FC236}">
                  <a16:creationId xmlns:a16="http://schemas.microsoft.com/office/drawing/2014/main" id="{0FF24E72-1499-8B5C-6E37-8EF59C06DBFC}"/>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CBF4A3F-58E0-9E65-C742-4A5C0ED166DB}"/>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6778236-8835-5DD9-AA3D-2DC35E0F3C11}"/>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3660D72-96CA-CE98-D390-4152230FA355}"/>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F4F6844-4AEA-9D6F-B887-45F6AD5642B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ectangle 18">
            <a:extLst>
              <a:ext uri="{FF2B5EF4-FFF2-40B4-BE49-F238E27FC236}">
                <a16:creationId xmlns:a16="http://schemas.microsoft.com/office/drawing/2014/main" id="{3153B3E6-C50B-9EC1-19C6-BE5AC86396B5}"/>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ue square object with white squares&#10;&#10;Description automatically generated with medium confidence">
            <a:extLst>
              <a:ext uri="{FF2B5EF4-FFF2-40B4-BE49-F238E27FC236}">
                <a16:creationId xmlns:a16="http://schemas.microsoft.com/office/drawing/2014/main" id="{C21B8B83-ADA0-7289-B0EB-21B1CE0D32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6" name="Rectangle 25">
            <a:extLst>
              <a:ext uri="{FF2B5EF4-FFF2-40B4-BE49-F238E27FC236}">
                <a16:creationId xmlns:a16="http://schemas.microsoft.com/office/drawing/2014/main" id="{3AF7F125-FE2E-C4A4-F08E-8C85AFBD480E}"/>
              </a:ext>
            </a:extLst>
          </p:cNvPr>
          <p:cNvSpPr/>
          <p:nvPr userDrawn="1"/>
        </p:nvSpPr>
        <p:spPr>
          <a:xfrm rot="16200000">
            <a:off x="9364663" y="541338"/>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FC3AFD0-2EC1-A7B2-1365-FFD4BD68FDB1}"/>
              </a:ext>
            </a:extLst>
          </p:cNvPr>
          <p:cNvSpPr/>
          <p:nvPr userDrawn="1"/>
        </p:nvSpPr>
        <p:spPr>
          <a:xfrm rot="10800000">
            <a:off x="9210675" y="385761"/>
            <a:ext cx="153988" cy="153988"/>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85EF3A3-4C26-E683-7B5B-E08782D3F84A}"/>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4A4FA33-58E8-3403-EF07-F0B90E16DD7E}"/>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CD609D5-9A68-2AFE-8BED-14FF1B1160A7}"/>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13">
            <a:extLst>
              <a:ext uri="{FF2B5EF4-FFF2-40B4-BE49-F238E27FC236}">
                <a16:creationId xmlns:a16="http://schemas.microsoft.com/office/drawing/2014/main" id="{AD317A82-A036-417D-C04A-1FDE0C3C7744}"/>
              </a:ext>
            </a:extLst>
          </p:cNvPr>
          <p:cNvSpPr>
            <a:spLocks noGrp="1"/>
          </p:cNvSpPr>
          <p:nvPr>
            <p:ph type="body" sz="quarter" idx="15" hasCustomPrompt="1"/>
          </p:nvPr>
        </p:nvSpPr>
        <p:spPr>
          <a:xfrm>
            <a:off x="5583238" y="2076450"/>
            <a:ext cx="3781425" cy="4386263"/>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417670087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ouble quotes">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0F6F94-5C63-F5E6-056C-3D6496A8D53D}"/>
              </a:ext>
            </a:extLst>
          </p:cNvPr>
          <p:cNvSpPr/>
          <p:nvPr userDrawn="1"/>
        </p:nvSpPr>
        <p:spPr>
          <a:xfrm>
            <a:off x="0" y="1"/>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2591776"/>
          </a:xfrm>
        </p:spPr>
        <p:txBody>
          <a:bodyPr/>
          <a:lstStyle>
            <a:lvl1pPr>
              <a:defRPr/>
            </a:lvl1pPr>
            <a:lvl2pPr>
              <a:defRPr/>
            </a:lvl2pPr>
            <a:lvl3pPr>
              <a:defRPr/>
            </a:lvl3pPr>
            <a:lvl4pPr>
              <a:buClr>
                <a:srgbClr val="00A9CE"/>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9" name="Text Placeholder 13">
            <a:extLst>
              <a:ext uri="{FF2B5EF4-FFF2-40B4-BE49-F238E27FC236}">
                <a16:creationId xmlns:a16="http://schemas.microsoft.com/office/drawing/2014/main" id="{ED9D9658-BAFD-F97D-DB68-F99817BC2695}"/>
              </a:ext>
            </a:extLst>
          </p:cNvPr>
          <p:cNvSpPr>
            <a:spLocks noGrp="1"/>
          </p:cNvSpPr>
          <p:nvPr>
            <p:ph type="body" sz="quarter" idx="12" hasCustomPrompt="1"/>
          </p:nvPr>
        </p:nvSpPr>
        <p:spPr>
          <a:xfrm>
            <a:off x="539750" y="4030881"/>
            <a:ext cx="4233863" cy="1880357"/>
          </a:xfrm>
          <a:blipFill dpi="0" rotWithShape="1">
            <a:blip r:embed="rId2">
              <a:extLst>
                <a:ext uri="{96DAC541-7B7A-43D3-8B79-37D633B846F1}">
                  <asvg:svgBlip xmlns:asvg="http://schemas.microsoft.com/office/drawing/2016/SVG/main" r:embed="rId3"/>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chemeClr val="bg1"/>
                </a:solidFill>
              </a:defRPr>
            </a:lvl1pPr>
            <a:lvl2pPr>
              <a:defRPr>
                <a:solidFill>
                  <a:schemeClr val="bg1"/>
                </a:solidFill>
              </a:defRPr>
            </a:lvl2pPr>
            <a:lvl3pPr>
              <a:defRPr sz="1050">
                <a:solidFill>
                  <a:schemeClr val="bg1"/>
                </a:solidFill>
              </a:defRPr>
            </a:lvl3pPr>
            <a:lvl4pPr>
              <a:buClr>
                <a:srgbClr val="00A9CE"/>
              </a:buClr>
              <a:defRPr>
                <a:solidFill>
                  <a:schemeClr val="bg1"/>
                </a:solidFill>
              </a:defRPr>
            </a:lvl4pPr>
            <a:lvl5pPr>
              <a:defRPr sz="1200" b="1">
                <a:solidFill>
                  <a:schemeClr val="bg1"/>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7" name="Text Placeholder 13">
            <a:extLst>
              <a:ext uri="{FF2B5EF4-FFF2-40B4-BE49-F238E27FC236}">
                <a16:creationId xmlns:a16="http://schemas.microsoft.com/office/drawing/2014/main" id="{2CC5CD37-345F-45B4-6DEC-148363186183}"/>
              </a:ext>
            </a:extLst>
          </p:cNvPr>
          <p:cNvSpPr>
            <a:spLocks noGrp="1"/>
          </p:cNvSpPr>
          <p:nvPr>
            <p:ph type="body" sz="quarter" idx="14" hasCustomPrompt="1"/>
          </p:nvPr>
        </p:nvSpPr>
        <p:spPr>
          <a:xfrm>
            <a:off x="539750" y="6096289"/>
            <a:ext cx="4233863" cy="366424"/>
          </a:xfrm>
          <a:solidFill>
            <a:srgbClr val="00A9CE"/>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a:t>
            </a:r>
            <a:r>
              <a:rPr lang="en-US"/>
              <a:t>, one line please</a:t>
            </a:r>
            <a:r>
              <a:rPr lang="en-US" dirty="0"/>
              <a:t>.</a:t>
            </a:r>
            <a:endParaRPr lang="en-GB" dirty="0"/>
          </a:p>
        </p:txBody>
      </p:sp>
      <p:sp>
        <p:nvSpPr>
          <p:cNvPr id="2" name="Title 14">
            <a:extLst>
              <a:ext uri="{FF2B5EF4-FFF2-40B4-BE49-F238E27FC236}">
                <a16:creationId xmlns:a16="http://schemas.microsoft.com/office/drawing/2014/main" id="{0DAD7372-3668-2F8A-41FE-3F70CEBF5C3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grpSp>
        <p:nvGrpSpPr>
          <p:cNvPr id="8" name="Group 7">
            <a:extLst>
              <a:ext uri="{FF2B5EF4-FFF2-40B4-BE49-F238E27FC236}">
                <a16:creationId xmlns:a16="http://schemas.microsoft.com/office/drawing/2014/main" id="{DB0AF795-7289-EA9E-625B-CCB73EA47B88}"/>
              </a:ext>
            </a:extLst>
          </p:cNvPr>
          <p:cNvGrpSpPr/>
          <p:nvPr userDrawn="1"/>
        </p:nvGrpSpPr>
        <p:grpSpPr>
          <a:xfrm>
            <a:off x="-6459" y="5570163"/>
            <a:ext cx="1452783" cy="1287837"/>
            <a:chOff x="-6459" y="5570163"/>
            <a:chExt cx="1452783" cy="1287837"/>
          </a:xfrm>
        </p:grpSpPr>
        <p:sp>
          <p:nvSpPr>
            <p:cNvPr id="10" name="Rectangle 9">
              <a:extLst>
                <a:ext uri="{FF2B5EF4-FFF2-40B4-BE49-F238E27FC236}">
                  <a16:creationId xmlns:a16="http://schemas.microsoft.com/office/drawing/2014/main" id="{21E5EDDB-9381-A863-46B7-8F486FADC99F}"/>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90F0A6-5CA5-57BB-A2B2-7F2200C4C1B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264AB73-AC25-3AEA-5133-6586CBD3667E}"/>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6B1B1FA-C04A-0285-AE89-D7CEED05909B}"/>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4043ED-9351-A8DD-BC01-A26E85368E3A}"/>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6D888CF5-FB82-A9C0-0DFD-E99F2AA1BB82}"/>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blue square object with white squares&#10;&#10;Description automatically generated with medium confidence">
            <a:extLst>
              <a:ext uri="{FF2B5EF4-FFF2-40B4-BE49-F238E27FC236}">
                <a16:creationId xmlns:a16="http://schemas.microsoft.com/office/drawing/2014/main" id="{61B88CF4-5B14-8DC7-FECE-9E45FA9028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2568" t="1086" r="41913" b="1086"/>
          <a:stretch/>
        </p:blipFill>
        <p:spPr>
          <a:xfrm>
            <a:off x="5132388" y="0"/>
            <a:ext cx="4770564" cy="6858000"/>
          </a:xfrm>
          <a:prstGeom prst="rect">
            <a:avLst/>
          </a:prstGeom>
        </p:spPr>
      </p:pic>
      <p:sp>
        <p:nvSpPr>
          <p:cNvPr id="27" name="Text Placeholder 13">
            <a:extLst>
              <a:ext uri="{FF2B5EF4-FFF2-40B4-BE49-F238E27FC236}">
                <a16:creationId xmlns:a16="http://schemas.microsoft.com/office/drawing/2014/main" id="{3A366F95-C5B3-9B8E-A84C-F8BC9BFAEF0E}"/>
              </a:ext>
            </a:extLst>
          </p:cNvPr>
          <p:cNvSpPr>
            <a:spLocks noGrp="1"/>
          </p:cNvSpPr>
          <p:nvPr>
            <p:ph type="body" sz="quarter" idx="15" hasCustomPrompt="1"/>
          </p:nvPr>
        </p:nvSpPr>
        <p:spPr>
          <a:xfrm>
            <a:off x="5583238" y="2770963"/>
            <a:ext cx="3781425" cy="3691750"/>
          </a:xfrm>
          <a:blipFill dpi="0" rotWithShape="1">
            <a:blip r:embed="rId5">
              <a:extLst>
                <a:ext uri="{96DAC541-7B7A-43D3-8B79-37D633B846F1}">
                  <asvg:svgBlip xmlns:asvg="http://schemas.microsoft.com/office/drawing/2016/SVG/main" r:embed="rId6"/>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rgbClr val="00A9CE"/>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28" name="Text Placeholder 13">
            <a:extLst>
              <a:ext uri="{FF2B5EF4-FFF2-40B4-BE49-F238E27FC236}">
                <a16:creationId xmlns:a16="http://schemas.microsoft.com/office/drawing/2014/main" id="{1FD72D61-627A-35E8-53E6-321D8B351016}"/>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00A9CE"/>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A9CE"/>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err="1"/>
              <a:t>Olorion</a:t>
            </a:r>
            <a:r>
              <a:rPr lang="en-GB"/>
              <a:t> cus maxim velecte molorum</a:t>
            </a:r>
          </a:p>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velectemolorum</a:t>
            </a:r>
            <a:endParaRPr lang="en-GB" dirty="0"/>
          </a:p>
        </p:txBody>
      </p:sp>
      <p:sp>
        <p:nvSpPr>
          <p:cNvPr id="29" name="Text Placeholder 13">
            <a:extLst>
              <a:ext uri="{FF2B5EF4-FFF2-40B4-BE49-F238E27FC236}">
                <a16:creationId xmlns:a16="http://schemas.microsoft.com/office/drawing/2014/main" id="{5CD9183B-8DF1-E1C5-70CE-F36C52004E42}"/>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30" name="Rectangle 29">
            <a:extLst>
              <a:ext uri="{FF2B5EF4-FFF2-40B4-BE49-F238E27FC236}">
                <a16:creationId xmlns:a16="http://schemas.microsoft.com/office/drawing/2014/main" id="{5D1B81AA-9A7E-163C-0FE1-CC6DBA0F33A7}"/>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AF5A16A-D686-583F-E2F8-4DE6C9837C21}"/>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3B50CF9-9BF7-247B-9B0C-E4D7B1140A82}"/>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2820984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age 1">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48032E-6890-F66C-FE98-6F6497F86537}"/>
              </a:ext>
            </a:extLst>
          </p:cNvPr>
          <p:cNvSpPr/>
          <p:nvPr userDrawn="1"/>
        </p:nvSpPr>
        <p:spPr>
          <a:xfrm>
            <a:off x="0" y="0"/>
            <a:ext cx="9906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ue square object with white squares&#10;&#10;Description automatically generated with medium confidence">
            <a:extLst>
              <a:ext uri="{FF2B5EF4-FFF2-40B4-BE49-F238E27FC236}">
                <a16:creationId xmlns:a16="http://schemas.microsoft.com/office/drawing/2014/main" id="{CD4606DA-25ED-112E-B24F-E81DA6FA5D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05" t="1086" r="23505" b="1086"/>
          <a:stretch/>
        </p:blipFill>
        <p:spPr>
          <a:xfrm>
            <a:off x="0" y="0"/>
            <a:ext cx="9906000" cy="6858000"/>
          </a:xfrm>
          <a:prstGeom prst="rect">
            <a:avLst/>
          </a:prstGeom>
        </p:spPr>
      </p:pic>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2388" y="1184275"/>
            <a:ext cx="4232275" cy="2938439"/>
          </a:xfrm>
        </p:spPr>
        <p:txBody>
          <a:bodyPr/>
          <a:lstStyle>
            <a:lvl1pPr>
              <a:defRPr>
                <a:solidFill>
                  <a:schemeClr val="bg1"/>
                </a:solidFill>
              </a:defRPr>
            </a:lvl1pPr>
            <a:lvl2pPr>
              <a:defRPr>
                <a:solidFill>
                  <a:schemeClr val="bg1"/>
                </a:solidFill>
              </a:defRPr>
            </a:lvl2pPr>
            <a:lvl3pPr>
              <a:defRPr>
                <a:solidFill>
                  <a:schemeClr val="bg1"/>
                </a:solidFill>
              </a:defRPr>
            </a:lvl3pPr>
            <a:lvl4pPr>
              <a:buClr>
                <a:srgbClr val="8566AA"/>
              </a:buClr>
              <a:defRPr>
                <a:solidFill>
                  <a:schemeClr val="bg1"/>
                </a:solidFill>
              </a:defRPr>
            </a:lvl4pPr>
            <a:lvl5pPr>
              <a:defRPr>
                <a:solidFill>
                  <a:schemeClr val="bg1"/>
                </a:solidFill>
              </a:defRPr>
            </a:lvl5pPr>
          </a:lstStyle>
          <a:p>
            <a:pPr lvl="0"/>
            <a:r>
              <a:rPr lang="en-US" dirty="0"/>
              <a:t>Title, recommended one line, two lines maximum, please</a:t>
            </a:r>
          </a:p>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3849" y="926970"/>
            <a:ext cx="4230813" cy="180975"/>
          </a:xfrm>
        </p:spPr>
        <p:txBody>
          <a:bodyPr/>
          <a:lstStyle>
            <a:lvl1pPr>
              <a:defRPr>
                <a:solidFill>
                  <a:schemeClr val="bg1"/>
                </a:solidFill>
              </a:defRPr>
            </a:lvl1pPr>
          </a:lstStyle>
          <a:p>
            <a:r>
              <a:rPr lang="en-US" dirty="0"/>
              <a:t>CASE STUDY</a:t>
            </a:r>
            <a:endParaRPr lang="en-GB" dirty="0"/>
          </a:p>
        </p:txBody>
      </p:sp>
      <p:sp>
        <p:nvSpPr>
          <p:cNvPr id="18" name="Text Placeholder 13">
            <a:extLst>
              <a:ext uri="{FF2B5EF4-FFF2-40B4-BE49-F238E27FC236}">
                <a16:creationId xmlns:a16="http://schemas.microsoft.com/office/drawing/2014/main" id="{CC8B3CA5-851F-7248-AFE2-04E21FA66B2F}"/>
              </a:ext>
            </a:extLst>
          </p:cNvPr>
          <p:cNvSpPr>
            <a:spLocks noGrp="1"/>
          </p:cNvSpPr>
          <p:nvPr>
            <p:ph type="body" sz="quarter" idx="13" hasCustomPrompt="1"/>
          </p:nvPr>
        </p:nvSpPr>
        <p:spPr>
          <a:xfrm>
            <a:off x="7861300" y="6289466"/>
            <a:ext cx="1503362" cy="241300"/>
          </a:xfrm>
        </p:spPr>
        <p:txBody>
          <a:bodyPr anchor="b"/>
          <a:lstStyle>
            <a:lvl1pPr algn="r">
              <a:defRPr sz="1200">
                <a:solidFill>
                  <a:schemeClr val="bg1"/>
                </a:solidFill>
              </a:defRPr>
            </a:lvl1pPr>
            <a:lvl2pPr algn="r">
              <a:defRPr sz="1200">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US" dirty="0"/>
              <a:t>www.sbs.nhs.uk</a:t>
            </a:r>
            <a:endParaRPr lang="en-GB" dirty="0"/>
          </a:p>
        </p:txBody>
      </p:sp>
      <p:pic>
        <p:nvPicPr>
          <p:cNvPr id="23" name="Graphic 22">
            <a:extLst>
              <a:ext uri="{FF2B5EF4-FFF2-40B4-BE49-F238E27FC236}">
                <a16:creationId xmlns:a16="http://schemas.microsoft.com/office/drawing/2014/main" id="{A44659BF-49F7-DE21-D0E0-AEDECE24C2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1452" y="461004"/>
            <a:ext cx="1671239" cy="525310"/>
          </a:xfrm>
          <a:prstGeom prst="rect">
            <a:avLst/>
          </a:prstGeom>
        </p:spPr>
      </p:pic>
      <p:pic>
        <p:nvPicPr>
          <p:cNvPr id="24" name="Graphic 23">
            <a:extLst>
              <a:ext uri="{FF2B5EF4-FFF2-40B4-BE49-F238E27FC236}">
                <a16:creationId xmlns:a16="http://schemas.microsoft.com/office/drawing/2014/main" id="{19CD817A-B064-CF49-5FB4-C64A0477C12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708" y="511281"/>
            <a:ext cx="1143714" cy="465465"/>
          </a:xfrm>
          <a:prstGeom prst="rect">
            <a:avLst/>
          </a:prstGeom>
        </p:spPr>
      </p:pic>
      <p:pic>
        <p:nvPicPr>
          <p:cNvPr id="3" name="Picture Placeholder 17">
            <a:extLst>
              <a:ext uri="{FF2B5EF4-FFF2-40B4-BE49-F238E27FC236}">
                <a16:creationId xmlns:a16="http://schemas.microsoft.com/office/drawing/2014/main" id="{FDC76575-3AE0-0727-846E-D4D84917E7C5}"/>
              </a:ext>
            </a:extLst>
          </p:cNvPr>
          <p:cNvPicPr/>
          <p:nvPr userDrawn="1"/>
        </p:nvPicPr>
        <p:blipFill rotWithShape="1">
          <a:blip r:embed="rId7">
            <a:alphaModFix amt="2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6626" r="16626"/>
          <a:stretch/>
        </p:blipFill>
        <p:spPr>
          <a:xfrm flipH="1">
            <a:off x="201567" y="5029740"/>
            <a:ext cx="1669996" cy="1669996"/>
          </a:xfrm>
          <a:prstGeom prst="rect">
            <a:avLst/>
          </a:prstGeom>
          <a:solidFill>
            <a:srgbClr val="8566AA"/>
          </a:solidFill>
          <a:ln>
            <a:noFill/>
          </a:ln>
        </p:spPr>
      </p:pic>
      <p:pic>
        <p:nvPicPr>
          <p:cNvPr id="4" name="Picture Placeholder 9">
            <a:extLst>
              <a:ext uri="{FF2B5EF4-FFF2-40B4-BE49-F238E27FC236}">
                <a16:creationId xmlns:a16="http://schemas.microsoft.com/office/drawing/2014/main" id="{8AAB3DF9-EDB5-3F7A-BABB-EBC89BF251CA}"/>
              </a:ext>
            </a:extLst>
          </p:cNvPr>
          <p:cNvPicPr>
            <a:picLocks/>
          </p:cNvPicPr>
          <p:nvPr userDrawn="1"/>
        </p:nvPicPr>
        <p:blipFill rotWithShape="1">
          <a:blip r:embed="rId9">
            <a:alphaModFix amt="2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1580" r="21754"/>
          <a:stretch/>
        </p:blipFill>
        <p:spPr>
          <a:xfrm>
            <a:off x="3806914" y="553235"/>
            <a:ext cx="1146085" cy="1146085"/>
          </a:xfrm>
          <a:prstGeom prst="rect">
            <a:avLst/>
          </a:prstGeom>
          <a:solidFill>
            <a:srgbClr val="003087"/>
          </a:solidFill>
        </p:spPr>
      </p:pic>
      <p:sp>
        <p:nvSpPr>
          <p:cNvPr id="5" name="Rectangle 4">
            <a:extLst>
              <a:ext uri="{FF2B5EF4-FFF2-40B4-BE49-F238E27FC236}">
                <a16:creationId xmlns:a16="http://schemas.microsoft.com/office/drawing/2014/main" id="{D3953665-BBA6-91D9-E895-BBA536C253C7}"/>
              </a:ext>
            </a:extLst>
          </p:cNvPr>
          <p:cNvSpPr/>
          <p:nvPr userDrawn="1"/>
        </p:nvSpPr>
        <p:spPr>
          <a:xfrm>
            <a:off x="7780093" y="4573191"/>
            <a:ext cx="360000" cy="3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34B504B-ED95-B998-5E5F-F4C3B2EDB083}"/>
              </a:ext>
            </a:extLst>
          </p:cNvPr>
          <p:cNvSpPr/>
          <p:nvPr userDrawn="1"/>
        </p:nvSpPr>
        <p:spPr>
          <a:xfrm>
            <a:off x="8140093" y="4933191"/>
            <a:ext cx="180000" cy="180000"/>
          </a:xfrm>
          <a:prstGeom prst="rect">
            <a:avLst/>
          </a:prstGeom>
          <a:solidFill>
            <a:srgbClr val="8566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a:extLst>
              <a:ext uri="{FF2B5EF4-FFF2-40B4-BE49-F238E27FC236}">
                <a16:creationId xmlns:a16="http://schemas.microsoft.com/office/drawing/2014/main" id="{EFDC944A-AC9B-C306-BBF9-21E2D7DD2420}"/>
              </a:ext>
            </a:extLst>
          </p:cNvPr>
          <p:cNvSpPr>
            <a:spLocks noGrp="1"/>
          </p:cNvSpPr>
          <p:nvPr>
            <p:ph type="pic" sz="quarter" idx="10" hasCustomPrompt="1"/>
          </p:nvPr>
        </p:nvSpPr>
        <p:spPr>
          <a:xfrm>
            <a:off x="539750" y="1184275"/>
            <a:ext cx="4209007" cy="4208995"/>
          </a:xfrm>
          <a:prstGeom prst="rect">
            <a:avLst/>
          </a:prstGeom>
          <a:solidFill>
            <a:srgbClr val="E8EDEE"/>
          </a:solidFill>
        </p:spPr>
        <p:txBody>
          <a:bodyPr tIns="288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7" name="Text Placeholder 13">
            <a:extLst>
              <a:ext uri="{FF2B5EF4-FFF2-40B4-BE49-F238E27FC236}">
                <a16:creationId xmlns:a16="http://schemas.microsoft.com/office/drawing/2014/main" id="{2BACDDF0-6B40-893E-68C4-38EEB52BB3C7}"/>
              </a:ext>
            </a:extLst>
          </p:cNvPr>
          <p:cNvSpPr>
            <a:spLocks noGrp="1"/>
          </p:cNvSpPr>
          <p:nvPr>
            <p:ph type="body" sz="quarter" idx="12" hasCustomPrompt="1"/>
          </p:nvPr>
        </p:nvSpPr>
        <p:spPr>
          <a:xfrm>
            <a:off x="3162549" y="4563377"/>
            <a:ext cx="4500000" cy="1899337"/>
          </a:xfrm>
          <a:blipFill dpi="0" rotWithShape="1">
            <a:blip r:embed="rId11">
              <a:extLst>
                <a:ext uri="{96DAC541-7B7A-43D3-8B79-37D633B846F1}">
                  <asvg:svgBlip xmlns:asvg="http://schemas.microsoft.com/office/drawing/2016/SVG/main" r:embed="rId12"/>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rgbClr val="003087"/>
                </a:solidFill>
              </a:defRPr>
            </a:lvl1pPr>
            <a:lvl2pPr>
              <a:defRPr/>
            </a:lvl2pPr>
            <a:lvl3pPr>
              <a:spcAft>
                <a:spcPts val="0"/>
              </a:spcAft>
              <a:defRPr sz="1000">
                <a:solidFill>
                  <a:srgbClr val="003087"/>
                </a:solidFill>
              </a:defRPr>
            </a:lvl3pPr>
            <a:lvl4pPr>
              <a:buClr>
                <a:srgbClr val="8566AA"/>
              </a:buClr>
              <a:defRPr/>
            </a:lvl4pPr>
            <a:lvl5pPr>
              <a:defRPr b="1">
                <a:solidFill>
                  <a:srgbClr val="003087"/>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p>
          <a:p>
            <a:pPr lvl="2"/>
            <a:r>
              <a:rPr lang="en-US" dirty="0"/>
              <a:t>Position line 1</a:t>
            </a:r>
          </a:p>
          <a:p>
            <a:pPr lvl="2"/>
            <a:r>
              <a:rPr lang="en-US" dirty="0"/>
              <a:t>position line 2</a:t>
            </a:r>
            <a:endParaRPr lang="en-GB" dirty="0"/>
          </a:p>
        </p:txBody>
      </p:sp>
    </p:spTree>
    <p:extLst>
      <p:ext uri="{BB962C8B-B14F-4D97-AF65-F5344CB8AC3E}">
        <p14:creationId xmlns:p14="http://schemas.microsoft.com/office/powerpoint/2010/main" val="260875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ag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960A6-94C5-91B1-87B0-9F76609A7630}"/>
              </a:ext>
            </a:extLst>
          </p:cNvPr>
          <p:cNvSpPr/>
          <p:nvPr userDrawn="1"/>
        </p:nvSpPr>
        <p:spPr>
          <a:xfrm>
            <a:off x="-6459" y="0"/>
            <a:ext cx="99124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8566AA"/>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6" name="Picture Placeholder">
            <a:extLst>
              <a:ext uri="{FF2B5EF4-FFF2-40B4-BE49-F238E27FC236}">
                <a16:creationId xmlns:a16="http://schemas.microsoft.com/office/drawing/2014/main" id="{01BF50DD-9E6C-3980-89CE-A1E54F0D951D}"/>
              </a:ext>
            </a:extLst>
          </p:cNvPr>
          <p:cNvSpPr>
            <a:spLocks noGrp="1"/>
          </p:cNvSpPr>
          <p:nvPr>
            <p:ph type="pic" sz="quarter" idx="10" hasCustomPrompt="1"/>
          </p:nvPr>
        </p:nvSpPr>
        <p:spPr>
          <a:xfrm>
            <a:off x="513543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6124663"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3" name="Title 14">
            <a:extLst>
              <a:ext uri="{FF2B5EF4-FFF2-40B4-BE49-F238E27FC236}">
                <a16:creationId xmlns:a16="http://schemas.microsoft.com/office/drawing/2014/main" id="{9FE71643-B26F-C0B3-048D-DB7E65B5F01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CHALLENGE</a:t>
            </a:r>
            <a:endParaRPr lang="en-GB" dirty="0"/>
          </a:p>
        </p:txBody>
      </p:sp>
      <p:sp>
        <p:nvSpPr>
          <p:cNvPr id="5" name="Rectangle 4">
            <a:extLst>
              <a:ext uri="{FF2B5EF4-FFF2-40B4-BE49-F238E27FC236}">
                <a16:creationId xmlns:a16="http://schemas.microsoft.com/office/drawing/2014/main" id="{C6395A5D-5DAD-9C19-A7DA-7847C9E4C1C8}"/>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710405-0B86-4755-D409-8682E7BE22A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27E04A3-F3F4-67D2-77E7-897A295D2A9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7E4DB1-59E2-0D1E-04CC-8E5E6D717662}"/>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F677A13-8457-8EAE-BC6F-248B586F3A69}"/>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E6722D3-DAB0-DC27-6671-D14A8402CF96}"/>
              </a:ext>
            </a:extLst>
          </p:cNvPr>
          <p:cNvSpPr/>
          <p:nvPr userDrawn="1"/>
        </p:nvSpPr>
        <p:spPr>
          <a:xfrm>
            <a:off x="4973062"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D9EDC2-E917-C8ED-9EEA-60A51CFE0E58}"/>
              </a:ext>
            </a:extLst>
          </p:cNvPr>
          <p:cNvSpPr/>
          <p:nvPr userDrawn="1"/>
        </p:nvSpPr>
        <p:spPr>
          <a:xfrm>
            <a:off x="9364663"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7B22B8D-9477-4821-DB5E-A673E5DEDE8A}"/>
              </a:ext>
            </a:extLst>
          </p:cNvPr>
          <p:cNvSpPr/>
          <p:nvPr userDrawn="1"/>
        </p:nvSpPr>
        <p:spPr>
          <a:xfrm rot="5400000">
            <a:off x="7715994"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DD91060-D698-018A-0CBF-0A2B5A81C355}"/>
              </a:ext>
            </a:extLst>
          </p:cNvPr>
          <p:cNvSpPr/>
          <p:nvPr userDrawn="1"/>
        </p:nvSpPr>
        <p:spPr>
          <a:xfrm>
            <a:off x="5546089"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32C48EC-8209-51B5-42E0-C9BEDC96113A}"/>
              </a:ext>
            </a:extLst>
          </p:cNvPr>
          <p:cNvSpPr/>
          <p:nvPr userDrawn="1"/>
        </p:nvSpPr>
        <p:spPr>
          <a:xfrm>
            <a:off x="4949770"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2871121D-EBE7-A877-1138-B314B0981945}"/>
              </a:ext>
            </a:extLst>
          </p:cNvPr>
          <p:cNvGrpSpPr/>
          <p:nvPr userDrawn="1"/>
        </p:nvGrpSpPr>
        <p:grpSpPr>
          <a:xfrm>
            <a:off x="9364662" y="6462713"/>
            <a:ext cx="395287" cy="395287"/>
            <a:chOff x="9364663" y="6498000"/>
            <a:chExt cx="360000" cy="360000"/>
          </a:xfrm>
        </p:grpSpPr>
        <p:sp>
          <p:nvSpPr>
            <p:cNvPr id="12" name="Rectangle 11">
              <a:extLst>
                <a:ext uri="{FF2B5EF4-FFF2-40B4-BE49-F238E27FC236}">
                  <a16:creationId xmlns:a16="http://schemas.microsoft.com/office/drawing/2014/main" id="{3665F042-EEEB-D89F-0CA0-A3A4B570A40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2D4425-3A19-39B0-FA50-273F32BE612D}"/>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3003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0-#ppt_w/2"/>
                                          </p:val>
                                        </p:tav>
                                        <p:tav tm="100000">
                                          <p:val>
                                            <p:strVal val="#ppt_x"/>
                                          </p:val>
                                        </p:tav>
                                      </p:tavLst>
                                    </p:anim>
                                    <p:anim calcmode="lin" valueType="num">
                                      <p:cBhvr additive="base">
                                        <p:cTn id="12"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age 2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835AC-802F-D76E-20B0-64CDE95780A4}"/>
              </a:ext>
            </a:extLst>
          </p:cNvPr>
          <p:cNvSpPr/>
          <p:nvPr userDrawn="1"/>
        </p:nvSpPr>
        <p:spPr>
          <a:xfrm>
            <a:off x="0" y="0"/>
            <a:ext cx="9906000" cy="6848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4951" y="837225"/>
            <a:ext cx="4230813" cy="5625488"/>
          </a:xfrm>
        </p:spPr>
        <p:txBody>
          <a:bodyPr/>
          <a:lstStyle>
            <a:lvl1pPr>
              <a:defRPr/>
            </a:lvl1pPr>
            <a:lvl2pPr>
              <a:defRPr/>
            </a:lvl2pPr>
            <a:lvl3pPr>
              <a:defRPr b="0"/>
            </a:lvl3pPr>
            <a:lvl4pPr>
              <a:buClr>
                <a:srgbClr val="8566AA"/>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6412" y="476250"/>
            <a:ext cx="4230813" cy="180975"/>
          </a:xfrm>
        </p:spPr>
        <p:txBody>
          <a:bodyPr/>
          <a:lstStyle>
            <a:lvl1pPr>
              <a:defRPr/>
            </a:lvl1pPr>
          </a:lstStyle>
          <a:p>
            <a:r>
              <a:rPr lang="en-US" dirty="0"/>
              <a:t>THE CHALLENGE</a:t>
            </a:r>
            <a:endParaRPr lang="en-GB" dirty="0"/>
          </a:p>
        </p:txBody>
      </p:sp>
      <p:grpSp>
        <p:nvGrpSpPr>
          <p:cNvPr id="12" name="Group 11">
            <a:extLst>
              <a:ext uri="{FF2B5EF4-FFF2-40B4-BE49-F238E27FC236}">
                <a16:creationId xmlns:a16="http://schemas.microsoft.com/office/drawing/2014/main" id="{E603EE49-7C56-93BE-AFD4-E11977989CAE}"/>
              </a:ext>
            </a:extLst>
          </p:cNvPr>
          <p:cNvGrpSpPr/>
          <p:nvPr userDrawn="1"/>
        </p:nvGrpSpPr>
        <p:grpSpPr>
          <a:xfrm flipH="1">
            <a:off x="8453217" y="5570163"/>
            <a:ext cx="1452783" cy="1287837"/>
            <a:chOff x="-6459" y="5570163"/>
            <a:chExt cx="1452783" cy="1287837"/>
          </a:xfrm>
        </p:grpSpPr>
        <p:sp>
          <p:nvSpPr>
            <p:cNvPr id="13" name="Rectangle 12">
              <a:extLst>
                <a:ext uri="{FF2B5EF4-FFF2-40B4-BE49-F238E27FC236}">
                  <a16:creationId xmlns:a16="http://schemas.microsoft.com/office/drawing/2014/main" id="{4D9916F2-8560-3ED6-5D54-142E14BD8BD9}"/>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E9C2C60-9685-2000-0181-3EE85B2712A4}"/>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E2D03B3-6C74-344F-61B8-5995F6EC47EB}"/>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055100-DF7E-6D71-FF5E-7AC70456A083}"/>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36C6780-18C4-8B84-8F2B-5D7FBE461CAB}"/>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cture Placeholder">
            <a:extLst>
              <a:ext uri="{FF2B5EF4-FFF2-40B4-BE49-F238E27FC236}">
                <a16:creationId xmlns:a16="http://schemas.microsoft.com/office/drawing/2014/main" id="{BB98309A-5000-AD93-E7BD-3436081015FE}"/>
              </a:ext>
            </a:extLst>
          </p:cNvPr>
          <p:cNvSpPr>
            <a:spLocks noGrp="1"/>
          </p:cNvSpPr>
          <p:nvPr>
            <p:ph type="pic" sz="quarter" idx="10" hasCustomPrompt="1"/>
          </p:nvPr>
        </p:nvSpPr>
        <p:spPr>
          <a:xfrm>
            <a:off x="1529589" y="9613"/>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1" name="Picture Placeholder">
            <a:extLst>
              <a:ext uri="{FF2B5EF4-FFF2-40B4-BE49-F238E27FC236}">
                <a16:creationId xmlns:a16="http://schemas.microsoft.com/office/drawing/2014/main" id="{20AE83A9-EE23-5955-B6E1-9023A83EA539}"/>
              </a:ext>
            </a:extLst>
          </p:cNvPr>
          <p:cNvSpPr>
            <a:spLocks noGrp="1"/>
          </p:cNvSpPr>
          <p:nvPr>
            <p:ph type="pic" sz="quarter" idx="13" hasCustomPrompt="1"/>
          </p:nvPr>
        </p:nvSpPr>
        <p:spPr>
          <a:xfrm>
            <a:off x="542876" y="3617475"/>
            <a:ext cx="3240000" cy="32400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22" name="Rectangle 21">
            <a:extLst>
              <a:ext uri="{FF2B5EF4-FFF2-40B4-BE49-F238E27FC236}">
                <a16:creationId xmlns:a16="http://schemas.microsoft.com/office/drawing/2014/main" id="{DD53FF3C-233A-6550-B034-1745DF240C91}"/>
              </a:ext>
            </a:extLst>
          </p:cNvPr>
          <p:cNvSpPr/>
          <p:nvPr userDrawn="1"/>
        </p:nvSpPr>
        <p:spPr>
          <a:xfrm>
            <a:off x="3305919" y="3428999"/>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578AE5-31AE-9233-82D7-DA6ADB53BBE2}"/>
              </a:ext>
            </a:extLst>
          </p:cNvPr>
          <p:cNvSpPr/>
          <p:nvPr userDrawn="1"/>
        </p:nvSpPr>
        <p:spPr>
          <a:xfrm>
            <a:off x="201518" y="325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0FC84AA-962A-7A80-8524-8546433228A2}"/>
              </a:ext>
            </a:extLst>
          </p:cNvPr>
          <p:cNvSpPr/>
          <p:nvPr userDrawn="1"/>
        </p:nvSpPr>
        <p:spPr>
          <a:xfrm rot="5400000">
            <a:off x="538775" y="541338"/>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B8DB8F-877F-DF62-6A3F-0D9469F6360C}"/>
              </a:ext>
            </a:extLst>
          </p:cNvPr>
          <p:cNvGrpSpPr/>
          <p:nvPr userDrawn="1"/>
        </p:nvGrpSpPr>
        <p:grpSpPr>
          <a:xfrm flipH="1">
            <a:off x="3958165" y="6462712"/>
            <a:ext cx="991606" cy="395287"/>
            <a:chOff x="5074379" y="6462712"/>
            <a:chExt cx="991606" cy="395287"/>
          </a:xfrm>
        </p:grpSpPr>
        <p:sp>
          <p:nvSpPr>
            <p:cNvPr id="25" name="Rectangle 24">
              <a:extLst>
                <a:ext uri="{FF2B5EF4-FFF2-40B4-BE49-F238E27FC236}">
                  <a16:creationId xmlns:a16="http://schemas.microsoft.com/office/drawing/2014/main" id="{0D9A4FDE-8BFD-00E4-D498-F25804FCA6CC}"/>
                </a:ext>
              </a:extLst>
            </p:cNvPr>
            <p:cNvSpPr/>
            <p:nvPr userDrawn="1"/>
          </p:nvSpPr>
          <p:spPr>
            <a:xfrm>
              <a:off x="5670698" y="6462712"/>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125D59F-6F2E-3C84-F706-8BF627BC8DEA}"/>
                </a:ext>
              </a:extLst>
            </p:cNvPr>
            <p:cNvSpPr/>
            <p:nvPr userDrawn="1"/>
          </p:nvSpPr>
          <p:spPr>
            <a:xfrm>
              <a:off x="5074379"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1DA510AB-8447-7E71-9E59-2B778BB255B7}"/>
              </a:ext>
            </a:extLst>
          </p:cNvPr>
          <p:cNvGrpSpPr/>
          <p:nvPr userDrawn="1"/>
        </p:nvGrpSpPr>
        <p:grpSpPr>
          <a:xfrm rot="5400000">
            <a:off x="144463" y="6462713"/>
            <a:ext cx="395287" cy="395287"/>
            <a:chOff x="9364663" y="6498000"/>
            <a:chExt cx="360000" cy="360000"/>
          </a:xfrm>
        </p:grpSpPr>
        <p:sp>
          <p:nvSpPr>
            <p:cNvPr id="5" name="Rectangle 4">
              <a:extLst>
                <a:ext uri="{FF2B5EF4-FFF2-40B4-BE49-F238E27FC236}">
                  <a16:creationId xmlns:a16="http://schemas.microsoft.com/office/drawing/2014/main" id="{82310CBD-2C52-FBCE-7573-777A94FF64A1}"/>
                </a:ext>
              </a:extLst>
            </p:cNvPr>
            <p:cNvSpPr/>
            <p:nvPr userDrawn="1"/>
          </p:nvSpPr>
          <p:spPr>
            <a:xfrm>
              <a:off x="9364663" y="667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BF90A95-0000-BF4C-52AD-8BCCF5DF4B87}"/>
                </a:ext>
              </a:extLst>
            </p:cNvPr>
            <p:cNvSpPr/>
            <p:nvPr userDrawn="1"/>
          </p:nvSpPr>
          <p:spPr>
            <a:xfrm>
              <a:off x="9544663" y="6498000"/>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3362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42857"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750" fill="hold"/>
                                        <p:tgtEl>
                                          <p:spTgt spid="21"/>
                                        </p:tgtEl>
                                        <p:attrNameLst>
                                          <p:attrName>ppt_x</p:attrName>
                                        </p:attrNameLst>
                                      </p:cBhvr>
                                      <p:tavLst>
                                        <p:tav tm="0">
                                          <p:val>
                                            <p:strVal val="0-#ppt_w/2"/>
                                          </p:val>
                                        </p:tav>
                                        <p:tav tm="100000">
                                          <p:val>
                                            <p:strVal val="#ppt_x"/>
                                          </p:val>
                                        </p:tav>
                                      </p:tavLst>
                                    </p:anim>
                                    <p:anim calcmode="lin" valueType="num">
                                      <p:cBhvr additive="base">
                                        <p:cTn id="12" dur="75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ge 3">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E7A370-F3AD-98B0-E4FE-53D16CC0404D}"/>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8566AA"/>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5135440"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4" name="Title 14">
            <a:extLst>
              <a:ext uri="{FF2B5EF4-FFF2-40B4-BE49-F238E27FC236}">
                <a16:creationId xmlns:a16="http://schemas.microsoft.com/office/drawing/2014/main" id="{52F6D8EB-7D27-2816-8599-1E66961571D1}"/>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SOLUTION</a:t>
            </a:r>
            <a:endParaRPr lang="en-GB" dirty="0"/>
          </a:p>
        </p:txBody>
      </p:sp>
      <p:grpSp>
        <p:nvGrpSpPr>
          <p:cNvPr id="3" name="Group 2">
            <a:extLst>
              <a:ext uri="{FF2B5EF4-FFF2-40B4-BE49-F238E27FC236}">
                <a16:creationId xmlns:a16="http://schemas.microsoft.com/office/drawing/2014/main" id="{874E9B18-C42C-D7BA-D601-ADFFA1FC8E7C}"/>
              </a:ext>
            </a:extLst>
          </p:cNvPr>
          <p:cNvGrpSpPr/>
          <p:nvPr userDrawn="1"/>
        </p:nvGrpSpPr>
        <p:grpSpPr>
          <a:xfrm>
            <a:off x="-6459" y="5570163"/>
            <a:ext cx="1452783" cy="1287837"/>
            <a:chOff x="-6459" y="5570163"/>
            <a:chExt cx="1452783" cy="1287837"/>
          </a:xfrm>
        </p:grpSpPr>
        <p:sp>
          <p:nvSpPr>
            <p:cNvPr id="6" name="Rectangle 5">
              <a:extLst>
                <a:ext uri="{FF2B5EF4-FFF2-40B4-BE49-F238E27FC236}">
                  <a16:creationId xmlns:a16="http://schemas.microsoft.com/office/drawing/2014/main" id="{FAF60C85-A820-DD56-2BD3-FA310D1873D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693BF09-4125-D29D-21EF-DF23944B17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A4FBB3C-B8BE-7961-A001-29AD08A10D8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97C317D-2B5F-1469-ACB1-B1EFCAAE5C24}"/>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4A883D-4C8D-1A6C-21E2-010DBC05880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3D1F21E2-39DF-9F10-99F8-AFB7426B4657}"/>
              </a:ext>
            </a:extLst>
          </p:cNvPr>
          <p:cNvSpPr/>
          <p:nvPr userDrawn="1"/>
        </p:nvSpPr>
        <p:spPr>
          <a:xfrm>
            <a:off x="5529266"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E3A5A4-E8F6-2D03-469F-77CAE51206FE}"/>
              </a:ext>
            </a:extLst>
          </p:cNvPr>
          <p:cNvSpPr/>
          <p:nvPr userDrawn="1"/>
        </p:nvSpPr>
        <p:spPr>
          <a:xfrm>
            <a:off x="8618163"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C472CC-5183-F48C-9776-328BE386221E}"/>
              </a:ext>
            </a:extLst>
          </p:cNvPr>
          <p:cNvSpPr/>
          <p:nvPr userDrawn="1"/>
        </p:nvSpPr>
        <p:spPr>
          <a:xfrm>
            <a:off x="5133979"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677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ge 3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71F6E-6BAC-2243-059B-FE3F471C0C72}"/>
              </a:ext>
            </a:extLst>
          </p:cNvPr>
          <p:cNvSpPr/>
          <p:nvPr userDrawn="1"/>
        </p:nvSpPr>
        <p:spPr>
          <a:xfrm>
            <a:off x="0" y="0"/>
            <a:ext cx="9906000" cy="6854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6413" y="837225"/>
            <a:ext cx="4230813" cy="5625488"/>
          </a:xfrm>
        </p:spPr>
        <p:txBody>
          <a:bodyPr/>
          <a:lstStyle>
            <a:lvl1pPr>
              <a:defRPr/>
            </a:lvl1pPr>
            <a:lvl2pPr>
              <a:defRPr/>
            </a:lvl2pPr>
            <a:lvl3pPr>
              <a:defRPr b="0"/>
            </a:lvl3pPr>
            <a:lvl4pPr>
              <a:buClr>
                <a:srgbClr val="8566AA"/>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7874" y="476250"/>
            <a:ext cx="4230813" cy="180975"/>
          </a:xfrm>
        </p:spPr>
        <p:txBody>
          <a:bodyPr/>
          <a:lstStyle>
            <a:lvl1pPr>
              <a:defRPr sz="900"/>
            </a:lvl1pPr>
          </a:lstStyle>
          <a:p>
            <a:r>
              <a:rPr lang="en-US" dirty="0"/>
              <a:t>THE SOLUTION</a:t>
            </a:r>
            <a:endParaRPr lang="en-GB" dirty="0"/>
          </a:p>
        </p:txBody>
      </p:sp>
      <p:grpSp>
        <p:nvGrpSpPr>
          <p:cNvPr id="4" name="Group 3">
            <a:extLst>
              <a:ext uri="{FF2B5EF4-FFF2-40B4-BE49-F238E27FC236}">
                <a16:creationId xmlns:a16="http://schemas.microsoft.com/office/drawing/2014/main" id="{E8DD5E5A-CF07-D25B-9EEB-F49A98CAF567}"/>
              </a:ext>
            </a:extLst>
          </p:cNvPr>
          <p:cNvGrpSpPr/>
          <p:nvPr userDrawn="1"/>
        </p:nvGrpSpPr>
        <p:grpSpPr>
          <a:xfrm flipH="1">
            <a:off x="8453217" y="5570163"/>
            <a:ext cx="1452783" cy="1287837"/>
            <a:chOff x="-6459" y="5570163"/>
            <a:chExt cx="1452783" cy="1287837"/>
          </a:xfrm>
        </p:grpSpPr>
        <p:sp>
          <p:nvSpPr>
            <p:cNvPr id="5" name="Rectangle 4">
              <a:extLst>
                <a:ext uri="{FF2B5EF4-FFF2-40B4-BE49-F238E27FC236}">
                  <a16:creationId xmlns:a16="http://schemas.microsoft.com/office/drawing/2014/main" id="{727DB05B-5101-9FF3-7323-AF027963862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93378D-FF28-BE3F-1A2E-5D4920A9687A}"/>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248616-8576-7A34-0B7A-D794AC6C1E4D}"/>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BF8FEB3-B818-B42D-63A4-AFB3A13E94F1}"/>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3FEA6A9-72A2-BB95-5B17-116AE83CDBD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Picture Placeholder">
            <a:extLst>
              <a:ext uri="{FF2B5EF4-FFF2-40B4-BE49-F238E27FC236}">
                <a16:creationId xmlns:a16="http://schemas.microsoft.com/office/drawing/2014/main" id="{DEAFCBD9-3069-6A05-D4AA-91338B2F6037}"/>
              </a:ext>
            </a:extLst>
          </p:cNvPr>
          <p:cNvSpPr>
            <a:spLocks noGrp="1"/>
          </p:cNvSpPr>
          <p:nvPr>
            <p:ph type="pic" sz="quarter" idx="13" hasCustomPrompt="1"/>
          </p:nvPr>
        </p:nvSpPr>
        <p:spPr>
          <a:xfrm>
            <a:off x="2565"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2" name="Rectangle 11">
            <a:extLst>
              <a:ext uri="{FF2B5EF4-FFF2-40B4-BE49-F238E27FC236}">
                <a16:creationId xmlns:a16="http://schemas.microsoft.com/office/drawing/2014/main" id="{AFE1F3ED-9B67-EBDA-5E94-5F8B9A8C7B52}"/>
              </a:ext>
            </a:extLst>
          </p:cNvPr>
          <p:cNvSpPr/>
          <p:nvPr userDrawn="1"/>
        </p:nvSpPr>
        <p:spPr>
          <a:xfrm>
            <a:off x="2725632"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727BD8-5802-236B-69DB-E672C5143AFC}"/>
              </a:ext>
            </a:extLst>
          </p:cNvPr>
          <p:cNvSpPr/>
          <p:nvPr userDrawn="1"/>
        </p:nvSpPr>
        <p:spPr>
          <a:xfrm>
            <a:off x="4374301"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1A2C8B3-9C78-13F7-A454-1F7726875B26}"/>
              </a:ext>
            </a:extLst>
          </p:cNvPr>
          <p:cNvSpPr/>
          <p:nvPr userDrawn="1"/>
        </p:nvSpPr>
        <p:spPr>
          <a:xfrm>
            <a:off x="-18066"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952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age 4">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D8B953-95AF-2CDD-9807-E08470BD555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8566AA"/>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8"/>
            <a:ext cx="4227889" cy="366424"/>
          </a:xfrm>
          <a:solidFill>
            <a:srgbClr val="8566AA"/>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sp>
        <p:nvSpPr>
          <p:cNvPr id="8" name="Rectangle 7">
            <a:extLst>
              <a:ext uri="{FF2B5EF4-FFF2-40B4-BE49-F238E27FC236}">
                <a16:creationId xmlns:a16="http://schemas.microsoft.com/office/drawing/2014/main" id="{90FED405-67B1-4453-51C3-619195836692}"/>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E011DF-87E6-5DA3-BA62-3358FB6DE8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93CE0ED-223F-45EE-AE66-EF486BC83420}"/>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FC0D24-ED8A-BCF9-5FFD-CA8BD359EAC9}"/>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0A5E97-1F21-630E-AD5E-7CAA30FC3186}"/>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ue square object with white squares&#10;&#10;Description automatically generated with medium confidence">
            <a:extLst>
              <a:ext uri="{FF2B5EF4-FFF2-40B4-BE49-F238E27FC236}">
                <a16:creationId xmlns:a16="http://schemas.microsoft.com/office/drawing/2014/main" id="{D55457F0-B7B3-2564-4751-7FEA59A006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0" name="Text Placeholder 13">
            <a:extLst>
              <a:ext uri="{FF2B5EF4-FFF2-40B4-BE49-F238E27FC236}">
                <a16:creationId xmlns:a16="http://schemas.microsoft.com/office/drawing/2014/main" id="{4BA3C47D-96D6-9F15-DFA9-0A727CD0C76C}"/>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8566AA"/>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8566AA"/>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p:txBody>
      </p:sp>
      <p:sp>
        <p:nvSpPr>
          <p:cNvPr id="21" name="Text Placeholder 13">
            <a:extLst>
              <a:ext uri="{FF2B5EF4-FFF2-40B4-BE49-F238E27FC236}">
                <a16:creationId xmlns:a16="http://schemas.microsoft.com/office/drawing/2014/main" id="{25F76818-91CD-D301-AC12-782C63D00BFB}"/>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25" name="Rectangle 24">
            <a:extLst>
              <a:ext uri="{FF2B5EF4-FFF2-40B4-BE49-F238E27FC236}">
                <a16:creationId xmlns:a16="http://schemas.microsoft.com/office/drawing/2014/main" id="{131AAEFF-0196-81E1-5EE8-416A45EB38E8}"/>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70C4F7F-407E-1531-D041-63D85CC47CC3}"/>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5F80B80-D8B4-7FAE-335D-55524C894E89}"/>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13">
            <a:extLst>
              <a:ext uri="{FF2B5EF4-FFF2-40B4-BE49-F238E27FC236}">
                <a16:creationId xmlns:a16="http://schemas.microsoft.com/office/drawing/2014/main" id="{08E0E9A9-0BA7-2FFF-9F8A-1727C45DFB08}"/>
              </a:ext>
            </a:extLst>
          </p:cNvPr>
          <p:cNvSpPr>
            <a:spLocks noGrp="1"/>
          </p:cNvSpPr>
          <p:nvPr>
            <p:ph type="body" sz="quarter" idx="15" hasCustomPrompt="1"/>
          </p:nvPr>
        </p:nvSpPr>
        <p:spPr>
          <a:xfrm>
            <a:off x="5583238" y="2770963"/>
            <a:ext cx="3781425" cy="3691750"/>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1371216916"/>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ge 4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503391-EBA8-98F9-5940-E40FBFCD5CF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8566AA"/>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744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9"/>
            <a:ext cx="4229352" cy="366424"/>
          </a:xfrm>
          <a:solidFill>
            <a:srgbClr val="8566AA"/>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grpSp>
        <p:nvGrpSpPr>
          <p:cNvPr id="7" name="Group 6">
            <a:extLst>
              <a:ext uri="{FF2B5EF4-FFF2-40B4-BE49-F238E27FC236}">
                <a16:creationId xmlns:a16="http://schemas.microsoft.com/office/drawing/2014/main" id="{C0B57306-17DA-5DC7-A873-A62729AB6511}"/>
              </a:ext>
            </a:extLst>
          </p:cNvPr>
          <p:cNvGrpSpPr/>
          <p:nvPr userDrawn="1"/>
        </p:nvGrpSpPr>
        <p:grpSpPr>
          <a:xfrm>
            <a:off x="-6459" y="5570163"/>
            <a:ext cx="1452783" cy="1287837"/>
            <a:chOff x="-6459" y="5570163"/>
            <a:chExt cx="1452783" cy="1287837"/>
          </a:xfrm>
        </p:grpSpPr>
        <p:sp>
          <p:nvSpPr>
            <p:cNvPr id="8" name="Rectangle 7">
              <a:extLst>
                <a:ext uri="{FF2B5EF4-FFF2-40B4-BE49-F238E27FC236}">
                  <a16:creationId xmlns:a16="http://schemas.microsoft.com/office/drawing/2014/main" id="{0FF24E72-1499-8B5C-6E37-8EF59C06DBFC}"/>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CBF4A3F-58E0-9E65-C742-4A5C0ED166DB}"/>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6778236-8835-5DD9-AA3D-2DC35E0F3C11}"/>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3660D72-96CA-CE98-D390-4152230FA355}"/>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F4F6844-4AEA-9D6F-B887-45F6AD5642B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ectangle 18">
            <a:extLst>
              <a:ext uri="{FF2B5EF4-FFF2-40B4-BE49-F238E27FC236}">
                <a16:creationId xmlns:a16="http://schemas.microsoft.com/office/drawing/2014/main" id="{3153B3E6-C50B-9EC1-19C6-BE5AC86396B5}"/>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ue square object with white squares&#10;&#10;Description automatically generated with medium confidence">
            <a:extLst>
              <a:ext uri="{FF2B5EF4-FFF2-40B4-BE49-F238E27FC236}">
                <a16:creationId xmlns:a16="http://schemas.microsoft.com/office/drawing/2014/main" id="{C21B8B83-ADA0-7289-B0EB-21B1CE0D32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6" name="Rectangle 25">
            <a:extLst>
              <a:ext uri="{FF2B5EF4-FFF2-40B4-BE49-F238E27FC236}">
                <a16:creationId xmlns:a16="http://schemas.microsoft.com/office/drawing/2014/main" id="{3AF7F125-FE2E-C4A4-F08E-8C85AFBD480E}"/>
              </a:ext>
            </a:extLst>
          </p:cNvPr>
          <p:cNvSpPr/>
          <p:nvPr userDrawn="1"/>
        </p:nvSpPr>
        <p:spPr>
          <a:xfrm rot="16200000">
            <a:off x="9364663" y="541338"/>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FC3AFD0-2EC1-A7B2-1365-FFD4BD68FDB1}"/>
              </a:ext>
            </a:extLst>
          </p:cNvPr>
          <p:cNvSpPr/>
          <p:nvPr userDrawn="1"/>
        </p:nvSpPr>
        <p:spPr>
          <a:xfrm rot="10800000">
            <a:off x="9210675" y="385761"/>
            <a:ext cx="153988" cy="153988"/>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4A4FA33-58E8-3403-EF07-F0B90E16DD7E}"/>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CD609D5-9A68-2AFE-8BED-14FF1B1160A7}"/>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13">
            <a:extLst>
              <a:ext uri="{FF2B5EF4-FFF2-40B4-BE49-F238E27FC236}">
                <a16:creationId xmlns:a16="http://schemas.microsoft.com/office/drawing/2014/main" id="{AD317A82-A036-417D-C04A-1FDE0C3C7744}"/>
              </a:ext>
            </a:extLst>
          </p:cNvPr>
          <p:cNvSpPr>
            <a:spLocks noGrp="1"/>
          </p:cNvSpPr>
          <p:nvPr>
            <p:ph type="body" sz="quarter" idx="15" hasCustomPrompt="1"/>
          </p:nvPr>
        </p:nvSpPr>
        <p:spPr>
          <a:xfrm>
            <a:off x="5583238" y="2076450"/>
            <a:ext cx="3781425" cy="4386263"/>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55523963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3">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E7A370-F3AD-98B0-E4FE-53D16CC0404D}"/>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5625488"/>
          </a:xfrm>
        </p:spPr>
        <p:txBody>
          <a:bodyPr/>
          <a:lstStyle>
            <a:lvl1pPr>
              <a:defRPr/>
            </a:lvl1pPr>
            <a:lvl2pPr>
              <a:defRPr/>
            </a:lvl2pPr>
            <a:lvl3pPr>
              <a:defRPr b="0"/>
            </a:lvl3pPr>
            <a:lvl4pPr>
              <a:buClr>
                <a:srgbClr val="003087"/>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1" name="Picture Placeholder">
            <a:extLst>
              <a:ext uri="{FF2B5EF4-FFF2-40B4-BE49-F238E27FC236}">
                <a16:creationId xmlns:a16="http://schemas.microsoft.com/office/drawing/2014/main" id="{DAB5E28B-692C-3239-3251-3591970B4063}"/>
              </a:ext>
            </a:extLst>
          </p:cNvPr>
          <p:cNvSpPr>
            <a:spLocks noGrp="1"/>
          </p:cNvSpPr>
          <p:nvPr>
            <p:ph type="pic" sz="quarter" idx="13" hasCustomPrompt="1"/>
          </p:nvPr>
        </p:nvSpPr>
        <p:spPr>
          <a:xfrm>
            <a:off x="5135440"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4" name="Title 14">
            <a:extLst>
              <a:ext uri="{FF2B5EF4-FFF2-40B4-BE49-F238E27FC236}">
                <a16:creationId xmlns:a16="http://schemas.microsoft.com/office/drawing/2014/main" id="{52F6D8EB-7D27-2816-8599-1E66961571D1}"/>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SOLUTION</a:t>
            </a:r>
            <a:endParaRPr lang="en-GB" dirty="0"/>
          </a:p>
        </p:txBody>
      </p:sp>
      <p:grpSp>
        <p:nvGrpSpPr>
          <p:cNvPr id="3" name="Group 2">
            <a:extLst>
              <a:ext uri="{FF2B5EF4-FFF2-40B4-BE49-F238E27FC236}">
                <a16:creationId xmlns:a16="http://schemas.microsoft.com/office/drawing/2014/main" id="{874E9B18-C42C-D7BA-D601-ADFFA1FC8E7C}"/>
              </a:ext>
            </a:extLst>
          </p:cNvPr>
          <p:cNvGrpSpPr/>
          <p:nvPr userDrawn="1"/>
        </p:nvGrpSpPr>
        <p:grpSpPr>
          <a:xfrm>
            <a:off x="-6459" y="5570163"/>
            <a:ext cx="1452783" cy="1287837"/>
            <a:chOff x="-6459" y="5570163"/>
            <a:chExt cx="1452783" cy="1287837"/>
          </a:xfrm>
        </p:grpSpPr>
        <p:sp>
          <p:nvSpPr>
            <p:cNvPr id="6" name="Rectangle 5">
              <a:extLst>
                <a:ext uri="{FF2B5EF4-FFF2-40B4-BE49-F238E27FC236}">
                  <a16:creationId xmlns:a16="http://schemas.microsoft.com/office/drawing/2014/main" id="{FAF60C85-A820-DD56-2BD3-FA310D1873D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693BF09-4125-D29D-21EF-DF23944B17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A4FBB3C-B8BE-7961-A001-29AD08A10D89}"/>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97C317D-2B5F-1469-ACB1-B1EFCAAE5C24}"/>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04A883D-4C8D-1A6C-21E2-010DBC05880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3D1F21E2-39DF-9F10-99F8-AFB7426B4657}"/>
              </a:ext>
            </a:extLst>
          </p:cNvPr>
          <p:cNvSpPr/>
          <p:nvPr userDrawn="1"/>
        </p:nvSpPr>
        <p:spPr>
          <a:xfrm>
            <a:off x="5529266"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E3A5A4-E8F6-2D03-469F-77CAE51206FE}"/>
              </a:ext>
            </a:extLst>
          </p:cNvPr>
          <p:cNvSpPr/>
          <p:nvPr userDrawn="1"/>
        </p:nvSpPr>
        <p:spPr>
          <a:xfrm>
            <a:off x="8618163"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C472CC-5183-F48C-9776-328BE386221E}"/>
              </a:ext>
            </a:extLst>
          </p:cNvPr>
          <p:cNvSpPr/>
          <p:nvPr userDrawn="1"/>
        </p:nvSpPr>
        <p:spPr>
          <a:xfrm>
            <a:off x="5133979"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249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ouble quotes">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0F6F94-5C63-F5E6-056C-3D6496A8D53D}"/>
              </a:ext>
            </a:extLst>
          </p:cNvPr>
          <p:cNvSpPr/>
          <p:nvPr userDrawn="1"/>
        </p:nvSpPr>
        <p:spPr>
          <a:xfrm>
            <a:off x="0" y="1"/>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2591776"/>
          </a:xfrm>
        </p:spPr>
        <p:txBody>
          <a:bodyPr/>
          <a:lstStyle>
            <a:lvl1pPr>
              <a:defRPr/>
            </a:lvl1pPr>
            <a:lvl2pPr>
              <a:defRPr/>
            </a:lvl2pPr>
            <a:lvl3pPr>
              <a:defRPr/>
            </a:lvl3pPr>
            <a:lvl4pPr>
              <a:buClr>
                <a:srgbClr val="8566AA"/>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9" name="Text Placeholder 13">
            <a:extLst>
              <a:ext uri="{FF2B5EF4-FFF2-40B4-BE49-F238E27FC236}">
                <a16:creationId xmlns:a16="http://schemas.microsoft.com/office/drawing/2014/main" id="{ED9D9658-BAFD-F97D-DB68-F99817BC2695}"/>
              </a:ext>
            </a:extLst>
          </p:cNvPr>
          <p:cNvSpPr>
            <a:spLocks noGrp="1"/>
          </p:cNvSpPr>
          <p:nvPr>
            <p:ph type="body" sz="quarter" idx="12" hasCustomPrompt="1"/>
          </p:nvPr>
        </p:nvSpPr>
        <p:spPr>
          <a:xfrm>
            <a:off x="539750" y="4030881"/>
            <a:ext cx="4233863" cy="1880357"/>
          </a:xfrm>
          <a:blipFill dpi="0" rotWithShape="1">
            <a:blip r:embed="rId2">
              <a:extLst>
                <a:ext uri="{96DAC541-7B7A-43D3-8B79-37D633B846F1}">
                  <asvg:svgBlip xmlns:asvg="http://schemas.microsoft.com/office/drawing/2016/SVG/main" r:embed="rId3"/>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chemeClr val="bg1"/>
                </a:solidFill>
              </a:defRPr>
            </a:lvl1pPr>
            <a:lvl2pPr>
              <a:defRPr>
                <a:solidFill>
                  <a:schemeClr val="bg1"/>
                </a:solidFill>
              </a:defRPr>
            </a:lvl2pPr>
            <a:lvl3pPr>
              <a:defRPr sz="1050">
                <a:solidFill>
                  <a:schemeClr val="bg1"/>
                </a:solidFill>
              </a:defRPr>
            </a:lvl3pPr>
            <a:lvl4pPr>
              <a:buClr>
                <a:srgbClr val="8566AA"/>
              </a:buClr>
              <a:defRPr>
                <a:solidFill>
                  <a:schemeClr val="bg1"/>
                </a:solidFill>
              </a:defRPr>
            </a:lvl4pPr>
            <a:lvl5pPr>
              <a:defRPr sz="1200" b="1">
                <a:solidFill>
                  <a:schemeClr val="bg1"/>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7" name="Text Placeholder 13">
            <a:extLst>
              <a:ext uri="{FF2B5EF4-FFF2-40B4-BE49-F238E27FC236}">
                <a16:creationId xmlns:a16="http://schemas.microsoft.com/office/drawing/2014/main" id="{2CC5CD37-345F-45B4-6DEC-148363186183}"/>
              </a:ext>
            </a:extLst>
          </p:cNvPr>
          <p:cNvSpPr>
            <a:spLocks noGrp="1"/>
          </p:cNvSpPr>
          <p:nvPr>
            <p:ph type="body" sz="quarter" idx="14" hasCustomPrompt="1"/>
          </p:nvPr>
        </p:nvSpPr>
        <p:spPr>
          <a:xfrm>
            <a:off x="539750" y="6096289"/>
            <a:ext cx="4233863" cy="366424"/>
          </a:xfrm>
          <a:solidFill>
            <a:srgbClr val="8566AA"/>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a:t>
            </a:r>
            <a:r>
              <a:rPr lang="en-US"/>
              <a:t>, one line please</a:t>
            </a:r>
            <a:r>
              <a:rPr lang="en-US" dirty="0"/>
              <a:t>.</a:t>
            </a:r>
            <a:endParaRPr lang="en-GB" dirty="0"/>
          </a:p>
        </p:txBody>
      </p:sp>
      <p:sp>
        <p:nvSpPr>
          <p:cNvPr id="2" name="Title 14">
            <a:extLst>
              <a:ext uri="{FF2B5EF4-FFF2-40B4-BE49-F238E27FC236}">
                <a16:creationId xmlns:a16="http://schemas.microsoft.com/office/drawing/2014/main" id="{0DAD7372-3668-2F8A-41FE-3F70CEBF5C3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grpSp>
        <p:nvGrpSpPr>
          <p:cNvPr id="8" name="Group 7">
            <a:extLst>
              <a:ext uri="{FF2B5EF4-FFF2-40B4-BE49-F238E27FC236}">
                <a16:creationId xmlns:a16="http://schemas.microsoft.com/office/drawing/2014/main" id="{DB0AF795-7289-EA9E-625B-CCB73EA47B88}"/>
              </a:ext>
            </a:extLst>
          </p:cNvPr>
          <p:cNvGrpSpPr/>
          <p:nvPr userDrawn="1"/>
        </p:nvGrpSpPr>
        <p:grpSpPr>
          <a:xfrm>
            <a:off x="-6459" y="5570163"/>
            <a:ext cx="1452783" cy="1287837"/>
            <a:chOff x="-6459" y="5570163"/>
            <a:chExt cx="1452783" cy="1287837"/>
          </a:xfrm>
        </p:grpSpPr>
        <p:sp>
          <p:nvSpPr>
            <p:cNvPr id="10" name="Rectangle 9">
              <a:extLst>
                <a:ext uri="{FF2B5EF4-FFF2-40B4-BE49-F238E27FC236}">
                  <a16:creationId xmlns:a16="http://schemas.microsoft.com/office/drawing/2014/main" id="{21E5EDDB-9381-A863-46B7-8F486FADC99F}"/>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90F0A6-5CA5-57BB-A2B2-7F2200C4C1B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264AB73-AC25-3AEA-5133-6586CBD3667E}"/>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6B1B1FA-C04A-0285-AE89-D7CEED05909B}"/>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4043ED-9351-A8DD-BC01-A26E85368E3A}"/>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6D888CF5-FB82-A9C0-0DFD-E99F2AA1BB82}"/>
              </a:ext>
            </a:extLst>
          </p:cNvPr>
          <p:cNvSpPr/>
          <p:nvPr userDrawn="1"/>
        </p:nvSpPr>
        <p:spPr>
          <a:xfrm>
            <a:off x="4773613" y="6462713"/>
            <a:ext cx="180000" cy="180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blue square object with white squares&#10;&#10;Description automatically generated with medium confidence">
            <a:extLst>
              <a:ext uri="{FF2B5EF4-FFF2-40B4-BE49-F238E27FC236}">
                <a16:creationId xmlns:a16="http://schemas.microsoft.com/office/drawing/2014/main" id="{61B88CF4-5B14-8DC7-FECE-9E45FA9028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2568" t="1086" r="41913" b="1086"/>
          <a:stretch/>
        </p:blipFill>
        <p:spPr>
          <a:xfrm>
            <a:off x="5132388" y="0"/>
            <a:ext cx="4770564" cy="6858000"/>
          </a:xfrm>
          <a:prstGeom prst="rect">
            <a:avLst/>
          </a:prstGeom>
        </p:spPr>
      </p:pic>
      <p:sp>
        <p:nvSpPr>
          <p:cNvPr id="27" name="Text Placeholder 13">
            <a:extLst>
              <a:ext uri="{FF2B5EF4-FFF2-40B4-BE49-F238E27FC236}">
                <a16:creationId xmlns:a16="http://schemas.microsoft.com/office/drawing/2014/main" id="{3A366F95-C5B3-9B8E-A84C-F8BC9BFAEF0E}"/>
              </a:ext>
            </a:extLst>
          </p:cNvPr>
          <p:cNvSpPr>
            <a:spLocks noGrp="1"/>
          </p:cNvSpPr>
          <p:nvPr>
            <p:ph type="body" sz="quarter" idx="15" hasCustomPrompt="1"/>
          </p:nvPr>
        </p:nvSpPr>
        <p:spPr>
          <a:xfrm>
            <a:off x="5583238" y="2770963"/>
            <a:ext cx="3781425" cy="3691750"/>
          </a:xfrm>
          <a:blipFill dpi="0" rotWithShape="1">
            <a:blip r:embed="rId5">
              <a:extLst>
                <a:ext uri="{96DAC541-7B7A-43D3-8B79-37D633B846F1}">
                  <asvg:svgBlip xmlns:asvg="http://schemas.microsoft.com/office/drawing/2016/SVG/main" r:embed="rId6"/>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rgbClr val="8566AA"/>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28" name="Text Placeholder 13">
            <a:extLst>
              <a:ext uri="{FF2B5EF4-FFF2-40B4-BE49-F238E27FC236}">
                <a16:creationId xmlns:a16="http://schemas.microsoft.com/office/drawing/2014/main" id="{1FD72D61-627A-35E8-53E6-321D8B351016}"/>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Clr>
                <a:srgbClr val="8566AA"/>
              </a:buClr>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8566AA"/>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err="1"/>
              <a:t>Olorion</a:t>
            </a:r>
            <a:r>
              <a:rPr lang="en-GB"/>
              <a:t> cus maxim velecte molorum</a:t>
            </a:r>
          </a:p>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velectemolorum</a:t>
            </a:r>
            <a:endParaRPr lang="en-GB" dirty="0"/>
          </a:p>
        </p:txBody>
      </p:sp>
      <p:sp>
        <p:nvSpPr>
          <p:cNvPr id="29" name="Text Placeholder 13">
            <a:extLst>
              <a:ext uri="{FF2B5EF4-FFF2-40B4-BE49-F238E27FC236}">
                <a16:creationId xmlns:a16="http://schemas.microsoft.com/office/drawing/2014/main" id="{5CD9183B-8DF1-E1C5-70CE-F36C52004E42}"/>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30" name="Rectangle 29">
            <a:extLst>
              <a:ext uri="{FF2B5EF4-FFF2-40B4-BE49-F238E27FC236}">
                <a16:creationId xmlns:a16="http://schemas.microsoft.com/office/drawing/2014/main" id="{5D1B81AA-9A7E-163C-0FE1-CC6DBA0F33A7}"/>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AF5A16A-D686-583F-E2F8-4DE6C9837C21}"/>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3B50CF9-9BF7-247B-9B0C-E4D7B1140A82}"/>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904941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3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71F6E-6BAC-2243-059B-FE3F471C0C72}"/>
              </a:ext>
            </a:extLst>
          </p:cNvPr>
          <p:cNvSpPr/>
          <p:nvPr userDrawn="1"/>
        </p:nvSpPr>
        <p:spPr>
          <a:xfrm>
            <a:off x="0" y="0"/>
            <a:ext cx="9906000" cy="6854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6413" y="837225"/>
            <a:ext cx="4230813" cy="5625488"/>
          </a:xfrm>
        </p:spPr>
        <p:txBody>
          <a:bodyPr/>
          <a:lstStyle>
            <a:lvl1pPr>
              <a:defRPr/>
            </a:lvl1pPr>
            <a:lvl2pPr>
              <a:defRPr/>
            </a:lvl2pPr>
            <a:lvl3pPr>
              <a:defRPr b="0"/>
            </a:lvl3pPr>
            <a:lvl4pPr>
              <a:buClr>
                <a:srgbClr val="003087"/>
              </a:buClr>
              <a:defRPr/>
            </a:lvl4pPr>
          </a:lstStyle>
          <a:p>
            <a:pPr lvl="1"/>
            <a:r>
              <a:rPr lang="en-US" dirty="0"/>
              <a:t>Stand first, the shorter the better. Two to four lines recommended</a:t>
            </a:r>
          </a:p>
          <a:p>
            <a:pPr lvl="2"/>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 </a:t>
            </a:r>
            <a:r>
              <a:rPr lang="en-US" dirty="0" err="1"/>
              <a:t>Mauris</a:t>
            </a:r>
            <a:r>
              <a:rPr lang="en-US" dirty="0"/>
              <a:t> in </a:t>
            </a:r>
            <a:r>
              <a:rPr lang="en-US" dirty="0" err="1"/>
              <a:t>elit</a:t>
            </a:r>
            <a:r>
              <a:rPr lang="en-US" dirty="0"/>
              <a:t> magna.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a:t>
            </a:r>
            <a:r>
              <a:rPr lang="en-US" dirty="0" err="1"/>
              <a:t>Curabitur</a:t>
            </a:r>
            <a:r>
              <a:rPr lang="en-US" dirty="0"/>
              <a:t> </a:t>
            </a:r>
            <a:r>
              <a:rPr lang="en-US" dirty="0" err="1"/>
              <a:t>dignissim</a:t>
            </a:r>
            <a:r>
              <a:rPr lang="en-US" dirty="0"/>
              <a:t> </a:t>
            </a:r>
            <a:r>
              <a:rPr lang="en-US" dirty="0" err="1"/>
              <a:t>scelerisque</a:t>
            </a:r>
            <a:r>
              <a:rPr lang="en-US" dirty="0"/>
              <a:t> </a:t>
            </a:r>
            <a:r>
              <a:rPr lang="en-US" dirty="0" err="1"/>
              <a:t>elementum</a:t>
            </a:r>
            <a:r>
              <a:rPr lang="en-US" dirty="0"/>
              <a:t>. </a:t>
            </a:r>
            <a:r>
              <a:rPr lang="en-US" dirty="0" err="1"/>
              <a:t>Curabitur</a:t>
            </a:r>
            <a:r>
              <a:rPr lang="en-US" dirty="0"/>
              <a:t> sed </a:t>
            </a:r>
            <a:r>
              <a:rPr lang="en-US" dirty="0" err="1"/>
              <a:t>massa</a:t>
            </a:r>
            <a:r>
              <a:rPr lang="en-US" dirty="0"/>
              <a:t> et ligula convallis </a:t>
            </a:r>
            <a:r>
              <a:rPr lang="en-US" dirty="0" err="1"/>
              <a:t>mollis</a:t>
            </a:r>
            <a:r>
              <a:rPr lang="en-US" dirty="0"/>
              <a:t>.</a:t>
            </a:r>
          </a:p>
          <a:p>
            <a:pPr lvl="2"/>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7874" y="476250"/>
            <a:ext cx="4230813" cy="180975"/>
          </a:xfrm>
        </p:spPr>
        <p:txBody>
          <a:bodyPr/>
          <a:lstStyle>
            <a:lvl1pPr>
              <a:defRPr sz="900"/>
            </a:lvl1pPr>
          </a:lstStyle>
          <a:p>
            <a:r>
              <a:rPr lang="en-US" dirty="0"/>
              <a:t>THE SOLUTION</a:t>
            </a:r>
            <a:endParaRPr lang="en-GB" dirty="0"/>
          </a:p>
        </p:txBody>
      </p:sp>
      <p:grpSp>
        <p:nvGrpSpPr>
          <p:cNvPr id="4" name="Group 3">
            <a:extLst>
              <a:ext uri="{FF2B5EF4-FFF2-40B4-BE49-F238E27FC236}">
                <a16:creationId xmlns:a16="http://schemas.microsoft.com/office/drawing/2014/main" id="{E8DD5E5A-CF07-D25B-9EEB-F49A98CAF567}"/>
              </a:ext>
            </a:extLst>
          </p:cNvPr>
          <p:cNvGrpSpPr/>
          <p:nvPr userDrawn="1"/>
        </p:nvGrpSpPr>
        <p:grpSpPr>
          <a:xfrm flipH="1">
            <a:off x="8453217" y="5570163"/>
            <a:ext cx="1452783" cy="1287837"/>
            <a:chOff x="-6459" y="5570163"/>
            <a:chExt cx="1452783" cy="1287837"/>
          </a:xfrm>
        </p:grpSpPr>
        <p:sp>
          <p:nvSpPr>
            <p:cNvPr id="5" name="Rectangle 4">
              <a:extLst>
                <a:ext uri="{FF2B5EF4-FFF2-40B4-BE49-F238E27FC236}">
                  <a16:creationId xmlns:a16="http://schemas.microsoft.com/office/drawing/2014/main" id="{727DB05B-5101-9FF3-7323-AF0279638627}"/>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93378D-FF28-BE3F-1A2E-5D4920A9687A}"/>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248616-8576-7A34-0B7A-D794AC6C1E4D}"/>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BF8FEB3-B818-B42D-63A4-AFB3A13E94F1}"/>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3FEA6A9-72A2-BB95-5B17-116AE83CDBD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Picture Placeholder">
            <a:extLst>
              <a:ext uri="{FF2B5EF4-FFF2-40B4-BE49-F238E27FC236}">
                <a16:creationId xmlns:a16="http://schemas.microsoft.com/office/drawing/2014/main" id="{DEAFCBD9-3069-6A05-D4AA-91338B2F6037}"/>
              </a:ext>
            </a:extLst>
          </p:cNvPr>
          <p:cNvSpPr>
            <a:spLocks noGrp="1"/>
          </p:cNvSpPr>
          <p:nvPr>
            <p:ph type="pic" sz="quarter" idx="13" hasCustomPrompt="1"/>
          </p:nvPr>
        </p:nvSpPr>
        <p:spPr>
          <a:xfrm>
            <a:off x="2565" y="528637"/>
            <a:ext cx="4772024" cy="4773600"/>
          </a:xfrm>
          <a:prstGeom prst="rect">
            <a:avLst/>
          </a:prstGeom>
          <a:solidFill>
            <a:srgbClr val="E8EDEE"/>
          </a:solidFill>
        </p:spPr>
        <p:txBody>
          <a:bodyPr tIns="180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2" name="Rectangle 11">
            <a:extLst>
              <a:ext uri="{FF2B5EF4-FFF2-40B4-BE49-F238E27FC236}">
                <a16:creationId xmlns:a16="http://schemas.microsoft.com/office/drawing/2014/main" id="{AFE1F3ED-9B67-EBDA-5E94-5F8B9A8C7B52}"/>
              </a:ext>
            </a:extLst>
          </p:cNvPr>
          <p:cNvSpPr/>
          <p:nvPr userDrawn="1"/>
        </p:nvSpPr>
        <p:spPr>
          <a:xfrm>
            <a:off x="2725632" y="4814043"/>
            <a:ext cx="1648669" cy="1648669"/>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727BD8-5802-236B-69DB-E672C5143AFC}"/>
              </a:ext>
            </a:extLst>
          </p:cNvPr>
          <p:cNvSpPr/>
          <p:nvPr userDrawn="1"/>
        </p:nvSpPr>
        <p:spPr>
          <a:xfrm>
            <a:off x="4374301" y="6459187"/>
            <a:ext cx="395287" cy="395287"/>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1A2C8B3-9C78-13F7-A454-1F7726875B26}"/>
              </a:ext>
            </a:extLst>
          </p:cNvPr>
          <p:cNvSpPr/>
          <p:nvPr userDrawn="1"/>
        </p:nvSpPr>
        <p:spPr>
          <a:xfrm>
            <a:off x="-18066" y="5570163"/>
            <a:ext cx="1287837" cy="128783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87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4">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D8B953-95AF-2CDD-9807-E08470BD555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3087"/>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8"/>
            <a:ext cx="4227889" cy="366424"/>
          </a:xfrm>
          <a:solidFill>
            <a:srgbClr val="003087"/>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sp>
        <p:nvSpPr>
          <p:cNvPr id="8" name="Rectangle 7">
            <a:extLst>
              <a:ext uri="{FF2B5EF4-FFF2-40B4-BE49-F238E27FC236}">
                <a16:creationId xmlns:a16="http://schemas.microsoft.com/office/drawing/2014/main" id="{90FED405-67B1-4453-51C3-619195836692}"/>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E011DF-87E6-5DA3-BA62-3358FB6DE836}"/>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93CE0ED-223F-45EE-AE66-EF486BC83420}"/>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FC0D24-ED8A-BCF9-5FFD-CA8BD359EAC9}"/>
              </a:ext>
            </a:extLst>
          </p:cNvPr>
          <p:cNvSpPr/>
          <p:nvPr userDrawn="1"/>
        </p:nvSpPr>
        <p:spPr>
          <a:xfrm>
            <a:off x="4773613" y="6462713"/>
            <a:ext cx="180000" cy="180000"/>
          </a:xfrm>
          <a:prstGeom prst="rect">
            <a:avLst/>
          </a:prstGeom>
          <a:solidFill>
            <a:srgbClr val="E8ED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0A5E97-1F21-630E-AD5E-7CAA30FC3186}"/>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ue square object with white squares&#10;&#10;Description automatically generated with medium confidence">
            <a:extLst>
              <a:ext uri="{FF2B5EF4-FFF2-40B4-BE49-F238E27FC236}">
                <a16:creationId xmlns:a16="http://schemas.microsoft.com/office/drawing/2014/main" id="{D55457F0-B7B3-2564-4751-7FEA59A006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0" name="Text Placeholder 13">
            <a:extLst>
              <a:ext uri="{FF2B5EF4-FFF2-40B4-BE49-F238E27FC236}">
                <a16:creationId xmlns:a16="http://schemas.microsoft.com/office/drawing/2014/main" id="{4BA3C47D-96D6-9F15-DFA9-0A727CD0C76C}"/>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3087"/>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a:p>
            <a:pPr lvl="0"/>
            <a:r>
              <a:rPr lang="en-GB" dirty="0"/>
              <a:t>Bullet point </a:t>
            </a:r>
            <a:r>
              <a:rPr lang="en-GB" dirty="0" err="1"/>
              <a:t>Olorion</a:t>
            </a:r>
            <a:r>
              <a:rPr lang="en-GB" dirty="0"/>
              <a:t> </a:t>
            </a:r>
            <a:r>
              <a:rPr lang="en-GB" dirty="0" err="1"/>
              <a:t>cus</a:t>
            </a:r>
            <a:r>
              <a:rPr lang="en-GB" dirty="0"/>
              <a:t> maxim </a:t>
            </a:r>
            <a:r>
              <a:rPr lang="en-GB" dirty="0" err="1"/>
              <a:t>velecte</a:t>
            </a:r>
            <a:r>
              <a:rPr lang="en-GB" dirty="0"/>
              <a:t> </a:t>
            </a:r>
            <a:r>
              <a:rPr lang="en-GB" dirty="0" err="1"/>
              <a:t>molorum</a:t>
            </a:r>
            <a:endParaRPr lang="en-GB" dirty="0"/>
          </a:p>
        </p:txBody>
      </p:sp>
      <p:sp>
        <p:nvSpPr>
          <p:cNvPr id="21" name="Text Placeholder 13">
            <a:extLst>
              <a:ext uri="{FF2B5EF4-FFF2-40B4-BE49-F238E27FC236}">
                <a16:creationId xmlns:a16="http://schemas.microsoft.com/office/drawing/2014/main" id="{25F76818-91CD-D301-AC12-782C63D00BFB}"/>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25" name="Rectangle 24">
            <a:extLst>
              <a:ext uri="{FF2B5EF4-FFF2-40B4-BE49-F238E27FC236}">
                <a16:creationId xmlns:a16="http://schemas.microsoft.com/office/drawing/2014/main" id="{131AAEFF-0196-81E1-5EE8-416A45EB38E8}"/>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70C4F7F-407E-1531-D041-63D85CC47CC3}"/>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5F80B80-D8B4-7FAE-335D-55524C894E89}"/>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13">
            <a:extLst>
              <a:ext uri="{FF2B5EF4-FFF2-40B4-BE49-F238E27FC236}">
                <a16:creationId xmlns:a16="http://schemas.microsoft.com/office/drawing/2014/main" id="{08E0E9A9-0BA7-2FFF-9F8A-1727C45DFB08}"/>
              </a:ext>
            </a:extLst>
          </p:cNvPr>
          <p:cNvSpPr>
            <a:spLocks noGrp="1"/>
          </p:cNvSpPr>
          <p:nvPr>
            <p:ph type="body" sz="quarter" idx="15" hasCustomPrompt="1"/>
          </p:nvPr>
        </p:nvSpPr>
        <p:spPr>
          <a:xfrm>
            <a:off x="5583238" y="2770963"/>
            <a:ext cx="3781425" cy="3691750"/>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90655194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4 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503391-EBA8-98F9-5940-E40FBFCD5CF7}"/>
              </a:ext>
            </a:extLst>
          </p:cNvPr>
          <p:cNvSpPr/>
          <p:nvPr userDrawn="1"/>
        </p:nvSpPr>
        <p:spPr>
          <a:xfrm>
            <a:off x="0" y="0"/>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4"/>
            <a:ext cx="4230813" cy="4782525"/>
          </a:xfrm>
        </p:spPr>
        <p:txBody>
          <a:bodyPr/>
          <a:lstStyle>
            <a:lvl1pPr>
              <a:defRPr/>
            </a:lvl1pPr>
            <a:lvl2pPr>
              <a:defRPr/>
            </a:lvl2pPr>
            <a:lvl3pPr>
              <a:defRPr/>
            </a:lvl3pPr>
            <a:lvl4pPr>
              <a:buClr>
                <a:srgbClr val="003087"/>
              </a:buCl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r>
              <a:rPr lang="en-US" dirty="0" err="1"/>
              <a:t>Quisque</a:t>
            </a:r>
            <a:r>
              <a:rPr lang="en-US" dirty="0"/>
              <a:t> dictum </a:t>
            </a:r>
            <a:r>
              <a:rPr lang="en-US" dirty="0" err="1"/>
              <a:t>placerat</a:t>
            </a:r>
            <a:r>
              <a:rPr lang="en-US" dirty="0"/>
              <a:t> </a:t>
            </a:r>
            <a:r>
              <a:rPr lang="en-US" dirty="0" err="1"/>
              <a:t>quam</a:t>
            </a:r>
            <a:r>
              <a:rPr lang="en-US" dirty="0"/>
              <a:t> non </a:t>
            </a:r>
            <a:r>
              <a:rPr lang="en-US" dirty="0" err="1"/>
              <a:t>tincidunt</a:t>
            </a:r>
            <a:r>
              <a:rPr lang="en-US" dirty="0"/>
              <a:t>. </a:t>
            </a:r>
            <a:r>
              <a:rPr lang="en-US" dirty="0" err="1"/>
              <a:t>Quisque</a:t>
            </a:r>
            <a:r>
              <a:rPr lang="en-US" dirty="0"/>
              <a:t> </a:t>
            </a:r>
            <a:r>
              <a:rPr lang="en-US" dirty="0" err="1"/>
              <a:t>metus</a:t>
            </a:r>
            <a:r>
              <a:rPr lang="en-US" dirty="0"/>
              <a:t> </a:t>
            </a:r>
            <a:r>
              <a:rPr lang="en-US" dirty="0" err="1"/>
              <a:t>est</a:t>
            </a:r>
            <a:r>
              <a:rPr lang="en-US" dirty="0"/>
              <a:t>, </a:t>
            </a:r>
            <a:r>
              <a:rPr lang="en-US" dirty="0" err="1"/>
              <a:t>mollis</a:t>
            </a:r>
            <a:r>
              <a:rPr lang="en-US" dirty="0"/>
              <a:t> sit </a:t>
            </a:r>
            <a:r>
              <a:rPr lang="en-US" dirty="0" err="1"/>
              <a:t>amet</a:t>
            </a:r>
            <a:r>
              <a:rPr lang="en-US" dirty="0"/>
              <a:t> lacinia </a:t>
            </a:r>
            <a:r>
              <a:rPr lang="en-US" dirty="0" err="1"/>
              <a:t>eu</a:t>
            </a:r>
            <a:r>
              <a:rPr lang="en-US" dirty="0"/>
              <a:t>, </a:t>
            </a:r>
            <a:r>
              <a:rPr lang="en-US" dirty="0" err="1"/>
              <a:t>tristique</a:t>
            </a:r>
            <a:r>
              <a:rPr lang="en-US" dirty="0"/>
              <a:t> </a:t>
            </a:r>
            <a:r>
              <a:rPr lang="en-US" dirty="0" err="1"/>
              <a:t>nec</a:t>
            </a:r>
            <a:r>
              <a:rPr lang="en-US" dirty="0"/>
              <a:t> sem.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 hac </a:t>
            </a:r>
            <a:r>
              <a:rPr lang="en-US" dirty="0" err="1"/>
              <a:t>habitasse</a:t>
            </a:r>
            <a:r>
              <a:rPr lang="en-US" dirty="0"/>
              <a:t> </a:t>
            </a:r>
            <a:r>
              <a:rPr lang="en-US" dirty="0" err="1"/>
              <a:t>platea</a:t>
            </a:r>
            <a:r>
              <a:rPr lang="en-US" dirty="0"/>
              <a:t> </a:t>
            </a:r>
            <a:r>
              <a:rPr lang="en-US" dirty="0" err="1"/>
              <a:t>dictumst</a:t>
            </a:r>
            <a:r>
              <a:rPr lang="en-US" dirty="0"/>
              <a:t>. Proin vitae eros dolor. Nunc porta dui diam. </a:t>
            </a:r>
            <a:r>
              <a:rPr lang="en-US" dirty="0" err="1"/>
              <a:t>Etiam</a:t>
            </a:r>
            <a:r>
              <a:rPr lang="en-US" dirty="0"/>
              <a:t> a </a:t>
            </a:r>
            <a:r>
              <a:rPr lang="en-US" dirty="0" err="1"/>
              <a:t>leo</a:t>
            </a:r>
            <a:r>
              <a:rPr lang="en-US" dirty="0"/>
              <a:t> </a:t>
            </a:r>
            <a:r>
              <a:rPr lang="en-US" dirty="0" err="1"/>
              <a:t>lacus</a:t>
            </a:r>
            <a:r>
              <a:rPr lang="en-US" dirty="0"/>
              <a:t>. Sed vitae vestibulum </a:t>
            </a:r>
            <a:r>
              <a:rPr lang="en-US" dirty="0" err="1"/>
              <a:t>lectus</a:t>
            </a:r>
            <a:r>
              <a:rPr lang="en-US" dirty="0"/>
              <a:t>. Sed tempus </a:t>
            </a:r>
            <a:r>
              <a:rPr lang="en-US" dirty="0" err="1"/>
              <a:t>tellus</a:t>
            </a:r>
            <a:r>
              <a:rPr lang="en-US" dirty="0"/>
              <a:t> </a:t>
            </a:r>
            <a:r>
              <a:rPr lang="en-US" dirty="0" err="1"/>
              <a:t>quis</a:t>
            </a:r>
            <a:r>
              <a:rPr lang="en-US" dirty="0"/>
              <a:t> dolor </a:t>
            </a:r>
            <a:r>
              <a:rPr lang="en-US" dirty="0" err="1"/>
              <a:t>placerat</a:t>
            </a:r>
            <a:r>
              <a:rPr lang="en-US" dirty="0"/>
              <a:t>, </a:t>
            </a:r>
            <a:r>
              <a:rPr lang="en-US" dirty="0" err="1"/>
              <a:t>eget</a:t>
            </a:r>
            <a:r>
              <a:rPr lang="en-US" dirty="0"/>
              <a:t> </a:t>
            </a:r>
            <a:r>
              <a:rPr lang="en-US" dirty="0" err="1"/>
              <a:t>sodales</a:t>
            </a:r>
            <a:r>
              <a:rPr lang="en-US" dirty="0"/>
              <a:t> </a:t>
            </a:r>
            <a:r>
              <a:rPr lang="en-US" dirty="0" err="1"/>
              <a:t>risus</a:t>
            </a:r>
            <a:r>
              <a:rPr lang="en-US" dirty="0"/>
              <a:t> porta. Donec </a:t>
            </a:r>
            <a:r>
              <a:rPr lang="en-US" dirty="0" err="1"/>
              <a:t>quis</a:t>
            </a:r>
            <a:r>
              <a:rPr lang="en-US" dirty="0"/>
              <a:t> </a:t>
            </a:r>
            <a:r>
              <a:rPr lang="en-US" dirty="0" err="1"/>
              <a:t>nisl</a:t>
            </a:r>
            <a:r>
              <a:rPr lang="en-US" dirty="0"/>
              <a:t> diam. Donec </a:t>
            </a:r>
            <a:r>
              <a:rPr lang="en-US" dirty="0" err="1"/>
              <a:t>sagittis</a:t>
            </a:r>
            <a:r>
              <a:rPr lang="en-US" dirty="0"/>
              <a:t> </a:t>
            </a:r>
            <a:r>
              <a:rPr lang="en-US" dirty="0" err="1"/>
              <a:t>fringilla</a:t>
            </a:r>
            <a:r>
              <a:rPr lang="en-US" dirty="0"/>
              <a:t> </a:t>
            </a:r>
            <a:r>
              <a:rPr lang="en-US" dirty="0" err="1"/>
              <a:t>elit</a:t>
            </a:r>
            <a:r>
              <a:rPr lang="en-US" dirty="0"/>
              <a:t>, id </a:t>
            </a:r>
            <a:r>
              <a:rPr lang="en-US" dirty="0" err="1"/>
              <a:t>consectetur</a:t>
            </a:r>
            <a:r>
              <a:rPr lang="en-US" dirty="0"/>
              <a:t> ex </a:t>
            </a:r>
            <a:r>
              <a:rPr lang="en-US" dirty="0" err="1"/>
              <a:t>mattis</a:t>
            </a:r>
            <a:r>
              <a:rPr lang="en-US" dirty="0"/>
              <a:t> </a:t>
            </a:r>
            <a:r>
              <a:rPr lang="en-US" dirty="0" err="1"/>
              <a:t>nec</a:t>
            </a:r>
            <a:r>
              <a:rPr lang="en-US" dirty="0"/>
              <a:t>. </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39750" y="527447"/>
            <a:ext cx="4230813" cy="180975"/>
          </a:xfrm>
        </p:spPr>
        <p:txBody>
          <a:bodyPr anchor="t" anchorCtr="0"/>
          <a:lstStyle>
            <a:lvl1pPr>
              <a:defRPr/>
            </a:lvl1pPr>
          </a:lstStyle>
          <a:p>
            <a:r>
              <a:rPr lang="en-US" dirty="0"/>
              <a:t>THE RESULT</a:t>
            </a:r>
            <a:endParaRPr lang="en-GB" dirty="0"/>
          </a:p>
        </p:txBody>
      </p:sp>
      <p:sp>
        <p:nvSpPr>
          <p:cNvPr id="2" name="Text Placeholder 13">
            <a:extLst>
              <a:ext uri="{FF2B5EF4-FFF2-40B4-BE49-F238E27FC236}">
                <a16:creationId xmlns:a16="http://schemas.microsoft.com/office/drawing/2014/main" id="{15B0F0DA-EC7D-2D63-B2FF-3CA64DAF77D8}"/>
              </a:ext>
            </a:extLst>
          </p:cNvPr>
          <p:cNvSpPr>
            <a:spLocks noGrp="1"/>
          </p:cNvSpPr>
          <p:nvPr>
            <p:ph type="body" sz="quarter" idx="14" hasCustomPrompt="1"/>
          </p:nvPr>
        </p:nvSpPr>
        <p:spPr>
          <a:xfrm>
            <a:off x="539750" y="6096289"/>
            <a:ext cx="4229352" cy="366424"/>
          </a:xfrm>
          <a:solidFill>
            <a:srgbClr val="003087"/>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 two lines maximum please.</a:t>
            </a:r>
            <a:endParaRPr lang="en-GB" dirty="0"/>
          </a:p>
        </p:txBody>
      </p:sp>
      <p:grpSp>
        <p:nvGrpSpPr>
          <p:cNvPr id="7" name="Group 6">
            <a:extLst>
              <a:ext uri="{FF2B5EF4-FFF2-40B4-BE49-F238E27FC236}">
                <a16:creationId xmlns:a16="http://schemas.microsoft.com/office/drawing/2014/main" id="{C0B57306-17DA-5DC7-A873-A62729AB6511}"/>
              </a:ext>
            </a:extLst>
          </p:cNvPr>
          <p:cNvGrpSpPr/>
          <p:nvPr userDrawn="1"/>
        </p:nvGrpSpPr>
        <p:grpSpPr>
          <a:xfrm>
            <a:off x="-6459" y="5570163"/>
            <a:ext cx="1452783" cy="1287837"/>
            <a:chOff x="-6459" y="5570163"/>
            <a:chExt cx="1452783" cy="1287837"/>
          </a:xfrm>
        </p:grpSpPr>
        <p:sp>
          <p:nvSpPr>
            <p:cNvPr id="8" name="Rectangle 7">
              <a:extLst>
                <a:ext uri="{FF2B5EF4-FFF2-40B4-BE49-F238E27FC236}">
                  <a16:creationId xmlns:a16="http://schemas.microsoft.com/office/drawing/2014/main" id="{0FF24E72-1499-8B5C-6E37-8EF59C06DBFC}"/>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CBF4A3F-58E0-9E65-C742-4A5C0ED166DB}"/>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6778236-8835-5DD9-AA3D-2DC35E0F3C11}"/>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3660D72-96CA-CE98-D390-4152230FA355}"/>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F4F6844-4AEA-9D6F-B887-45F6AD5642B1}"/>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ectangle 18">
            <a:extLst>
              <a:ext uri="{FF2B5EF4-FFF2-40B4-BE49-F238E27FC236}">
                <a16:creationId xmlns:a16="http://schemas.microsoft.com/office/drawing/2014/main" id="{3153B3E6-C50B-9EC1-19C6-BE5AC86396B5}"/>
              </a:ext>
            </a:extLst>
          </p:cNvPr>
          <p:cNvSpPr/>
          <p:nvPr userDrawn="1"/>
        </p:nvSpPr>
        <p:spPr>
          <a:xfrm>
            <a:off x="4773613" y="6462713"/>
            <a:ext cx="180000" cy="180000"/>
          </a:xfrm>
          <a:prstGeom prst="rect">
            <a:avLst/>
          </a:prstGeom>
          <a:solidFill>
            <a:srgbClr val="E8ED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ue square object with white squares&#10;&#10;Description automatically generated with medium confidence">
            <a:extLst>
              <a:ext uri="{FF2B5EF4-FFF2-40B4-BE49-F238E27FC236}">
                <a16:creationId xmlns:a16="http://schemas.microsoft.com/office/drawing/2014/main" id="{C21B8B83-ADA0-7289-B0EB-21B1CE0D32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584" t="1086" r="41913" b="1086"/>
          <a:stretch/>
        </p:blipFill>
        <p:spPr>
          <a:xfrm>
            <a:off x="5135439" y="0"/>
            <a:ext cx="4767513" cy="6858000"/>
          </a:xfrm>
          <a:prstGeom prst="rect">
            <a:avLst/>
          </a:prstGeom>
        </p:spPr>
      </p:pic>
      <p:sp>
        <p:nvSpPr>
          <p:cNvPr id="26" name="Rectangle 25">
            <a:extLst>
              <a:ext uri="{FF2B5EF4-FFF2-40B4-BE49-F238E27FC236}">
                <a16:creationId xmlns:a16="http://schemas.microsoft.com/office/drawing/2014/main" id="{3AF7F125-FE2E-C4A4-F08E-8C85AFBD480E}"/>
              </a:ext>
            </a:extLst>
          </p:cNvPr>
          <p:cNvSpPr/>
          <p:nvPr userDrawn="1"/>
        </p:nvSpPr>
        <p:spPr>
          <a:xfrm rot="16200000">
            <a:off x="9364663" y="541338"/>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FC3AFD0-2EC1-A7B2-1365-FFD4BD68FDB1}"/>
              </a:ext>
            </a:extLst>
          </p:cNvPr>
          <p:cNvSpPr/>
          <p:nvPr userDrawn="1"/>
        </p:nvSpPr>
        <p:spPr>
          <a:xfrm rot="10800000">
            <a:off x="9210675" y="385761"/>
            <a:ext cx="153988" cy="153988"/>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85EF3A3-4C26-E683-7B5B-E08782D3F84A}"/>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4A4FA33-58E8-3403-EF07-F0B90E16DD7E}"/>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CD609D5-9A68-2AFE-8BED-14FF1B1160A7}"/>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13">
            <a:extLst>
              <a:ext uri="{FF2B5EF4-FFF2-40B4-BE49-F238E27FC236}">
                <a16:creationId xmlns:a16="http://schemas.microsoft.com/office/drawing/2014/main" id="{AD317A82-A036-417D-C04A-1FDE0C3C7744}"/>
              </a:ext>
            </a:extLst>
          </p:cNvPr>
          <p:cNvSpPr>
            <a:spLocks noGrp="1"/>
          </p:cNvSpPr>
          <p:nvPr>
            <p:ph type="body" sz="quarter" idx="15" hasCustomPrompt="1"/>
          </p:nvPr>
        </p:nvSpPr>
        <p:spPr>
          <a:xfrm>
            <a:off x="5583238" y="2076450"/>
            <a:ext cx="3781425" cy="4386263"/>
          </a:xfrm>
          <a:blipFill dpi="0" rotWithShape="1">
            <a:blip r:embed="rId3">
              <a:extLst>
                <a:ext uri="{96DAC541-7B7A-43D3-8B79-37D633B846F1}">
                  <asvg:svgBlip xmlns:asvg="http://schemas.microsoft.com/office/drawing/2016/SVG/main" r:embed="rId4"/>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Tree>
    <p:extLst>
      <p:ext uri="{BB962C8B-B14F-4D97-AF65-F5344CB8AC3E}">
        <p14:creationId xmlns:p14="http://schemas.microsoft.com/office/powerpoint/2010/main" val="73459826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ouble quotes">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0F6F94-5C63-F5E6-056C-3D6496A8D53D}"/>
              </a:ext>
            </a:extLst>
          </p:cNvPr>
          <p:cNvSpPr/>
          <p:nvPr userDrawn="1"/>
        </p:nvSpPr>
        <p:spPr>
          <a:xfrm>
            <a:off x="0" y="1"/>
            <a:ext cx="990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38289" y="837225"/>
            <a:ext cx="4230813" cy="2591776"/>
          </a:xfrm>
        </p:spPr>
        <p:txBody>
          <a:bodyPr/>
          <a:lstStyle>
            <a:lvl1pPr>
              <a:defRPr/>
            </a:lvl1pPr>
            <a:lvl2pPr>
              <a:defRPr/>
            </a:lvl2pPr>
            <a:lvl3pPr>
              <a:defRPr/>
            </a:lvl3pPr>
            <a:lvl4pPr marL="0" indent="-180000">
              <a:buClr>
                <a:srgbClr val="003087"/>
              </a:buClr>
              <a:buFont typeface="Wingdings" panose="05000000000000000000" pitchFamily="2" charset="2"/>
              <a:buChar char="§"/>
              <a:defRPr/>
            </a:lvl4pPr>
          </a:lstStyle>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a:t>
            </a:r>
          </a:p>
          <a:p>
            <a:pPr lvl="3"/>
            <a:r>
              <a:rPr lang="en-GB" dirty="0"/>
              <a:t>List 1</a:t>
            </a:r>
          </a:p>
          <a:p>
            <a:pPr lvl="3"/>
            <a:r>
              <a:rPr lang="en-GB" dirty="0"/>
              <a:t>List 2</a:t>
            </a:r>
          </a:p>
          <a:p>
            <a:pPr lvl="3"/>
            <a:r>
              <a:rPr lang="en-GB" dirty="0"/>
              <a:t>List 3</a:t>
            </a:r>
          </a:p>
          <a:p>
            <a:pPr marL="0" marR="0" lvl="2" indent="0" algn="l" defTabSz="990866" rtl="0" eaLnBrk="1" fontAlgn="auto" latinLnBrk="0" hangingPunct="1">
              <a:lnSpc>
                <a:spcPct val="120000"/>
              </a:lnSpc>
              <a:spcBef>
                <a:spcPts val="0"/>
              </a:spcBef>
              <a:spcAft>
                <a:spcPts val="1000"/>
              </a:spcAft>
              <a:buClr>
                <a:schemeClr val="tx2"/>
              </a:buClr>
              <a:buSzPct val="100000"/>
              <a:buFont typeface="Arial" panose="020B0604020202020204" pitchFamily="34" charset="0"/>
              <a:buNone/>
              <a:tabLst/>
              <a:defRPr/>
            </a:pPr>
            <a:endParaRPr lang="en-US" dirty="0"/>
          </a:p>
          <a:p>
            <a:pPr lvl="2"/>
            <a:endParaRPr lang="en-US" dirty="0"/>
          </a:p>
          <a:p>
            <a:pPr lvl="2"/>
            <a:r>
              <a:rPr lang="en-US" dirty="0"/>
              <a:t> </a:t>
            </a:r>
          </a:p>
        </p:txBody>
      </p:sp>
      <p:sp>
        <p:nvSpPr>
          <p:cNvPr id="9" name="Text Placeholder 13">
            <a:extLst>
              <a:ext uri="{FF2B5EF4-FFF2-40B4-BE49-F238E27FC236}">
                <a16:creationId xmlns:a16="http://schemas.microsoft.com/office/drawing/2014/main" id="{ED9D9658-BAFD-F97D-DB68-F99817BC2695}"/>
              </a:ext>
            </a:extLst>
          </p:cNvPr>
          <p:cNvSpPr>
            <a:spLocks noGrp="1"/>
          </p:cNvSpPr>
          <p:nvPr>
            <p:ph type="body" sz="quarter" idx="12" hasCustomPrompt="1"/>
          </p:nvPr>
        </p:nvSpPr>
        <p:spPr>
          <a:xfrm>
            <a:off x="539750" y="4030881"/>
            <a:ext cx="4233863" cy="1880357"/>
          </a:xfrm>
          <a:blipFill dpi="0" rotWithShape="1">
            <a:blip r:embed="rId2">
              <a:extLst>
                <a:ext uri="{96DAC541-7B7A-43D3-8B79-37D633B846F1}">
                  <asvg:svgBlip xmlns:asvg="http://schemas.microsoft.com/office/drawing/2016/SVG/main" r:embed="rId3"/>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chemeClr val="bg1"/>
                </a:solidFill>
              </a:defRPr>
            </a:lvl1pPr>
            <a:lvl2pPr>
              <a:defRPr>
                <a:solidFill>
                  <a:schemeClr val="bg1"/>
                </a:solidFill>
              </a:defRPr>
            </a:lvl2pPr>
            <a:lvl3pPr>
              <a:defRPr sz="1050">
                <a:solidFill>
                  <a:schemeClr val="bg1"/>
                </a:solidFill>
              </a:defRPr>
            </a:lvl3pPr>
            <a:lvl4pPr>
              <a:buClr>
                <a:srgbClr val="00A499"/>
              </a:buClr>
              <a:defRPr>
                <a:solidFill>
                  <a:schemeClr val="bg1"/>
                </a:solidFill>
              </a:defRPr>
            </a:lvl4pPr>
            <a:lvl5pPr>
              <a:defRPr sz="1200" b="1">
                <a:solidFill>
                  <a:schemeClr val="bg1"/>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7" name="Text Placeholder 13">
            <a:extLst>
              <a:ext uri="{FF2B5EF4-FFF2-40B4-BE49-F238E27FC236}">
                <a16:creationId xmlns:a16="http://schemas.microsoft.com/office/drawing/2014/main" id="{2CC5CD37-345F-45B4-6DEC-148363186183}"/>
              </a:ext>
            </a:extLst>
          </p:cNvPr>
          <p:cNvSpPr>
            <a:spLocks noGrp="1"/>
          </p:cNvSpPr>
          <p:nvPr>
            <p:ph type="body" sz="quarter" idx="14" hasCustomPrompt="1"/>
          </p:nvPr>
        </p:nvSpPr>
        <p:spPr>
          <a:xfrm>
            <a:off x="539750" y="6096289"/>
            <a:ext cx="4233863" cy="366424"/>
          </a:xfrm>
          <a:solidFill>
            <a:srgbClr val="003087"/>
          </a:solidFill>
        </p:spPr>
        <p:txBody>
          <a:bodyPr wrap="square" lIns="90000" tIns="90000" rIns="90000" bIns="90000" anchor="b" anchorCtr="0">
            <a:spAutoFit/>
          </a:bodyPr>
          <a:lstStyle>
            <a:lvl1pPr>
              <a:defRPr sz="1200">
                <a:solidFill>
                  <a:schemeClr val="bg1"/>
                </a:solidFill>
              </a:defRPr>
            </a:lvl1pPr>
            <a:lvl2pPr>
              <a:defRPr>
                <a:solidFill>
                  <a:schemeClr val="bg1"/>
                </a:solidFill>
              </a:defRPr>
            </a:lvl2pPr>
            <a:lvl3pPr>
              <a:defRPr>
                <a:solidFill>
                  <a:schemeClr val="bg1"/>
                </a:solidFill>
              </a:defRPr>
            </a:lvl3pPr>
            <a:lvl4pPr marL="0" indent="0">
              <a:buNone/>
              <a:defRPr>
                <a:solidFill>
                  <a:schemeClr val="bg1"/>
                </a:solidFill>
              </a:defRPr>
            </a:lvl4pPr>
            <a:lvl5pPr>
              <a:lnSpc>
                <a:spcPct val="100000"/>
              </a:lnSpc>
              <a:defRPr b="1">
                <a:solidFill>
                  <a:schemeClr val="bg1"/>
                </a:solidFill>
              </a:defRPr>
            </a:lvl5pPr>
          </a:lstStyle>
          <a:p>
            <a:pPr lvl="0"/>
            <a:r>
              <a:rPr lang="en-US" dirty="0"/>
              <a:t>Call to action box</a:t>
            </a:r>
            <a:r>
              <a:rPr lang="en-US"/>
              <a:t>, one line please</a:t>
            </a:r>
            <a:r>
              <a:rPr lang="en-US" dirty="0"/>
              <a:t>.</a:t>
            </a:r>
            <a:endParaRPr lang="en-GB" dirty="0"/>
          </a:p>
        </p:txBody>
      </p:sp>
      <p:sp>
        <p:nvSpPr>
          <p:cNvPr id="2" name="Title 14">
            <a:extLst>
              <a:ext uri="{FF2B5EF4-FFF2-40B4-BE49-F238E27FC236}">
                <a16:creationId xmlns:a16="http://schemas.microsoft.com/office/drawing/2014/main" id="{0DAD7372-3668-2F8A-41FE-3F70CEBF5C36}"/>
              </a:ext>
            </a:extLst>
          </p:cNvPr>
          <p:cNvSpPr>
            <a:spLocks noGrp="1"/>
          </p:cNvSpPr>
          <p:nvPr>
            <p:ph type="title" hasCustomPrompt="1"/>
          </p:nvPr>
        </p:nvSpPr>
        <p:spPr>
          <a:xfrm>
            <a:off x="539750" y="528637"/>
            <a:ext cx="4230813" cy="180975"/>
          </a:xfrm>
        </p:spPr>
        <p:txBody>
          <a:bodyPr anchor="t" anchorCtr="0"/>
          <a:lstStyle>
            <a:lvl1pPr>
              <a:defRPr/>
            </a:lvl1pPr>
          </a:lstStyle>
          <a:p>
            <a:r>
              <a:rPr lang="en-US" dirty="0"/>
              <a:t>THE RESULT</a:t>
            </a:r>
            <a:endParaRPr lang="en-GB" dirty="0"/>
          </a:p>
        </p:txBody>
      </p:sp>
      <p:grpSp>
        <p:nvGrpSpPr>
          <p:cNvPr id="8" name="Group 7">
            <a:extLst>
              <a:ext uri="{FF2B5EF4-FFF2-40B4-BE49-F238E27FC236}">
                <a16:creationId xmlns:a16="http://schemas.microsoft.com/office/drawing/2014/main" id="{DB0AF795-7289-EA9E-625B-CCB73EA47B88}"/>
              </a:ext>
            </a:extLst>
          </p:cNvPr>
          <p:cNvGrpSpPr/>
          <p:nvPr userDrawn="1"/>
        </p:nvGrpSpPr>
        <p:grpSpPr>
          <a:xfrm>
            <a:off x="-6459" y="5570163"/>
            <a:ext cx="1452783" cy="1287837"/>
            <a:chOff x="-6459" y="5570163"/>
            <a:chExt cx="1452783" cy="1287837"/>
          </a:xfrm>
        </p:grpSpPr>
        <p:sp>
          <p:nvSpPr>
            <p:cNvPr id="10" name="Rectangle 9">
              <a:extLst>
                <a:ext uri="{FF2B5EF4-FFF2-40B4-BE49-F238E27FC236}">
                  <a16:creationId xmlns:a16="http://schemas.microsoft.com/office/drawing/2014/main" id="{21E5EDDB-9381-A863-46B7-8F486FADC99F}"/>
                </a:ext>
              </a:extLst>
            </p:cNvPr>
            <p:cNvSpPr/>
            <p:nvPr userDrawn="1"/>
          </p:nvSpPr>
          <p:spPr>
            <a:xfrm>
              <a:off x="144463" y="6462713"/>
              <a:ext cx="395287" cy="395287"/>
            </a:xfrm>
            <a:prstGeom prst="rect">
              <a:avLst/>
            </a:prstGeom>
            <a:gradFill>
              <a:gsLst>
                <a:gs pos="0">
                  <a:srgbClr val="E8EDEE">
                    <a:alpha val="30000"/>
                  </a:srgbClr>
                </a:gs>
                <a:gs pos="100000">
                  <a:srgbClr val="E8EDEE">
                    <a:alpha val="5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90F0A6-5CA5-57BB-A2B2-7F2200C4C1B0}"/>
                </a:ext>
              </a:extLst>
            </p:cNvPr>
            <p:cNvSpPr/>
            <p:nvPr userDrawn="1"/>
          </p:nvSpPr>
          <p:spPr>
            <a:xfrm>
              <a:off x="-6459" y="5922713"/>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264AB73-AC25-3AEA-5133-6586CBD3667E}"/>
                </a:ext>
              </a:extLst>
            </p:cNvPr>
            <p:cNvSpPr/>
            <p:nvPr userDrawn="1"/>
          </p:nvSpPr>
          <p:spPr>
            <a:xfrm>
              <a:off x="1086324" y="6498000"/>
              <a:ext cx="360000" cy="360000"/>
            </a:xfrm>
            <a:prstGeom prst="rect">
              <a:avLst/>
            </a:prstGeom>
            <a:gradFill>
              <a:gsLst>
                <a:gs pos="0">
                  <a:srgbClr val="E8EDEE">
                    <a:alpha val="50000"/>
                  </a:srgbClr>
                </a:gs>
                <a:gs pos="100000">
                  <a:srgbClr val="F4F6F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6B1B1FA-C04A-0285-AE89-D7CEED05909B}"/>
                </a:ext>
              </a:extLst>
            </p:cNvPr>
            <p:cNvSpPr/>
            <p:nvPr userDrawn="1"/>
          </p:nvSpPr>
          <p:spPr>
            <a:xfrm>
              <a:off x="356826" y="557016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4043ED-9351-A8DD-BC01-A26E85368E3A}"/>
                </a:ext>
              </a:extLst>
            </p:cNvPr>
            <p:cNvSpPr/>
            <p:nvPr userDrawn="1"/>
          </p:nvSpPr>
          <p:spPr>
            <a:xfrm>
              <a:off x="723037" y="6462713"/>
              <a:ext cx="180000" cy="180000"/>
            </a:xfrm>
            <a:prstGeom prst="rect">
              <a:avLst/>
            </a:prstGeom>
            <a:gradFill>
              <a:gsLst>
                <a:gs pos="0">
                  <a:srgbClr val="E8EDEE">
                    <a:alpha val="50000"/>
                  </a:srgbClr>
                </a:gs>
                <a:gs pos="100000">
                  <a:srgbClr val="F4F6F7"/>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6D888CF5-FB82-A9C0-0DFD-E99F2AA1BB82}"/>
              </a:ext>
            </a:extLst>
          </p:cNvPr>
          <p:cNvSpPr/>
          <p:nvPr userDrawn="1"/>
        </p:nvSpPr>
        <p:spPr>
          <a:xfrm>
            <a:off x="4773613" y="6462713"/>
            <a:ext cx="180000" cy="180000"/>
          </a:xfrm>
          <a:prstGeom prst="rect">
            <a:avLst/>
          </a:prstGeom>
          <a:solidFill>
            <a:srgbClr val="E8ED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blue square object with white squares&#10;&#10;Description automatically generated with medium confidence">
            <a:extLst>
              <a:ext uri="{FF2B5EF4-FFF2-40B4-BE49-F238E27FC236}">
                <a16:creationId xmlns:a16="http://schemas.microsoft.com/office/drawing/2014/main" id="{61B88CF4-5B14-8DC7-FECE-9E45FA9028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2568" t="1086" r="41913" b="1086"/>
          <a:stretch/>
        </p:blipFill>
        <p:spPr>
          <a:xfrm>
            <a:off x="5132388" y="0"/>
            <a:ext cx="4770564" cy="6858000"/>
          </a:xfrm>
          <a:prstGeom prst="rect">
            <a:avLst/>
          </a:prstGeom>
        </p:spPr>
      </p:pic>
      <p:sp>
        <p:nvSpPr>
          <p:cNvPr id="27" name="Text Placeholder 13">
            <a:extLst>
              <a:ext uri="{FF2B5EF4-FFF2-40B4-BE49-F238E27FC236}">
                <a16:creationId xmlns:a16="http://schemas.microsoft.com/office/drawing/2014/main" id="{3A366F95-C5B3-9B8E-A84C-F8BC9BFAEF0E}"/>
              </a:ext>
            </a:extLst>
          </p:cNvPr>
          <p:cNvSpPr>
            <a:spLocks noGrp="1"/>
          </p:cNvSpPr>
          <p:nvPr>
            <p:ph type="body" sz="quarter" idx="15" hasCustomPrompt="1"/>
          </p:nvPr>
        </p:nvSpPr>
        <p:spPr>
          <a:xfrm>
            <a:off x="5583238" y="2770963"/>
            <a:ext cx="3781425" cy="3691750"/>
          </a:xfrm>
          <a:blipFill dpi="0" rotWithShape="1">
            <a:blip r:embed="rId5">
              <a:extLst>
                <a:ext uri="{96DAC541-7B7A-43D3-8B79-37D633B846F1}">
                  <asvg:svgBlip xmlns:asvg="http://schemas.microsoft.com/office/drawing/2016/SVG/main" r:embed="rId6"/>
                </a:ext>
              </a:extLst>
            </a:blip>
            <a:srcRect/>
            <a:tile tx="0" ty="0" sx="100000" sy="100000" flip="none" algn="tl"/>
          </a:blipFill>
        </p:spPr>
        <p:txBody>
          <a:bodyPr lIns="0" tIns="540000" rIns="0" bIns="0"/>
          <a:lstStyle>
            <a:lvl1pPr>
              <a:spcAft>
                <a:spcPts val="2400"/>
              </a:spcAft>
              <a:defRPr sz="1600" b="0">
                <a:solidFill>
                  <a:schemeClr val="bg1"/>
                </a:solidFill>
              </a:defRPr>
            </a:lvl1pPr>
            <a:lvl2pPr>
              <a:defRPr>
                <a:solidFill>
                  <a:schemeClr val="bg1"/>
                </a:solidFill>
              </a:defRPr>
            </a:lvl2pPr>
            <a:lvl3pPr>
              <a:defRPr>
                <a:solidFill>
                  <a:schemeClr val="bg1"/>
                </a:solidFill>
              </a:defRPr>
            </a:lvl3pPr>
            <a:lvl4pPr>
              <a:buClr>
                <a:srgbClr val="00A499"/>
              </a:buClr>
              <a:defRPr>
                <a:solidFill>
                  <a:schemeClr val="bg1"/>
                </a:solidFill>
              </a:defRPr>
            </a:lvl4pPr>
            <a:lvl5pPr>
              <a:defRPr sz="1600" b="0">
                <a:solidFill>
                  <a:schemeClr val="bg1"/>
                </a:solidFill>
              </a:defRPr>
            </a:lvl5pPr>
          </a:lstStyle>
          <a:p>
            <a:pPr lvl="0"/>
            <a:r>
              <a:rPr lang="en-US" dirty="0"/>
              <a:t>Quote,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br>
              <a:rPr lang="en-US" dirty="0"/>
            </a:br>
            <a:r>
              <a:rPr lang="en-US" dirty="0"/>
              <a:t>Position line 1</a:t>
            </a:r>
            <a:br>
              <a:rPr lang="en-US" dirty="0"/>
            </a:br>
            <a:r>
              <a:rPr lang="en-US" dirty="0"/>
              <a:t>position line 2</a:t>
            </a:r>
            <a:endParaRPr lang="en-GB" dirty="0"/>
          </a:p>
        </p:txBody>
      </p:sp>
      <p:sp>
        <p:nvSpPr>
          <p:cNvPr id="28" name="Text Placeholder 13">
            <a:extLst>
              <a:ext uri="{FF2B5EF4-FFF2-40B4-BE49-F238E27FC236}">
                <a16:creationId xmlns:a16="http://schemas.microsoft.com/office/drawing/2014/main" id="{1FD72D61-627A-35E8-53E6-321D8B351016}"/>
              </a:ext>
            </a:extLst>
          </p:cNvPr>
          <p:cNvSpPr>
            <a:spLocks noGrp="1"/>
          </p:cNvSpPr>
          <p:nvPr>
            <p:ph type="body" sz="quarter" idx="16" hasCustomPrompt="1"/>
          </p:nvPr>
        </p:nvSpPr>
        <p:spPr>
          <a:xfrm>
            <a:off x="5583238" y="837225"/>
            <a:ext cx="3781425" cy="1404382"/>
          </a:xfrm>
          <a:solidFill>
            <a:schemeClr val="bg1"/>
          </a:solidFill>
        </p:spPr>
        <p:txBody>
          <a:bodyPr lIns="180000" tIns="180000" rIns="180000" bIns="144000">
            <a:spAutoFit/>
          </a:bodyPr>
          <a:lstStyle>
            <a:lvl1pPr marL="171450" indent="-171450">
              <a:buSzPct val="120000"/>
              <a:buFont typeface="Wingdings" panose="05000000000000000000" pitchFamily="2" charset="2"/>
              <a:buChar char="§"/>
              <a:defRPr sz="1000" b="0"/>
            </a:lvl1pPr>
            <a:lvl2pPr>
              <a:defRPr/>
            </a:lvl2pPr>
            <a:lvl3pPr marL="0" indent="0">
              <a:buFont typeface="Arial" panose="020B0604020202020204" pitchFamily="34" charset="0"/>
              <a:buNone/>
              <a:defRPr/>
            </a:lvl3pPr>
            <a:lvl4pPr marL="171450" indent="-171450">
              <a:buClr>
                <a:srgbClr val="003087"/>
              </a:buClr>
              <a:buFont typeface="Wingdings" panose="05000000000000000000" pitchFamily="2" charset="2"/>
              <a:buChar char="§"/>
              <a:defRPr lang="en-US" sz="1000" dirty="0"/>
            </a:lvl4pPr>
            <a:lvl5pPr>
              <a:defRPr b="1">
                <a:solidFill>
                  <a:schemeClr val="bg1"/>
                </a:solidFill>
              </a:defRPr>
            </a:lvl5pPr>
          </a:lstStyle>
          <a:p>
            <a:pPr lvl="0"/>
            <a:r>
              <a:rPr lang="en-GB" dirty="0"/>
              <a:t>Bullet point </a:t>
            </a:r>
            <a:r>
              <a:rPr lang="en-GB" err="1"/>
              <a:t>Olorion</a:t>
            </a:r>
            <a:r>
              <a:rPr lang="en-GB"/>
              <a:t> cus maxim velecte molorum</a:t>
            </a:r>
          </a:p>
          <a:p>
            <a:pPr lvl="0"/>
            <a:r>
              <a:rPr lang="en-GB"/>
              <a:t>Bullet point Olorion cus maxim velecte molorum</a:t>
            </a:r>
          </a:p>
          <a:p>
            <a:pPr lvl="0"/>
            <a:r>
              <a:rPr lang="en-GB"/>
              <a:t>Bullet point Olorion cus maxim velecte molorum</a:t>
            </a:r>
          </a:p>
          <a:p>
            <a:pPr lvl="0"/>
            <a:r>
              <a:rPr lang="en-GB"/>
              <a:t>Bullet point Olorion cus maxim velecte molorum</a:t>
            </a:r>
          </a:p>
          <a:p>
            <a:pPr lvl="0"/>
            <a:r>
              <a:rPr lang="en-GB"/>
              <a:t>Bullet point Olorion cus maxim velectemolorum</a:t>
            </a:r>
            <a:endParaRPr lang="en-GB" dirty="0"/>
          </a:p>
        </p:txBody>
      </p:sp>
      <p:sp>
        <p:nvSpPr>
          <p:cNvPr id="29" name="Text Placeholder 13">
            <a:extLst>
              <a:ext uri="{FF2B5EF4-FFF2-40B4-BE49-F238E27FC236}">
                <a16:creationId xmlns:a16="http://schemas.microsoft.com/office/drawing/2014/main" id="{5CD9183B-8DF1-E1C5-70CE-F36C52004E42}"/>
              </a:ext>
            </a:extLst>
          </p:cNvPr>
          <p:cNvSpPr>
            <a:spLocks noGrp="1"/>
          </p:cNvSpPr>
          <p:nvPr>
            <p:ph type="body" sz="quarter" idx="17" hasCustomPrompt="1"/>
          </p:nvPr>
        </p:nvSpPr>
        <p:spPr>
          <a:xfrm>
            <a:off x="5583894" y="528637"/>
            <a:ext cx="3780769" cy="155910"/>
          </a:xfrm>
        </p:spPr>
        <p:txBody>
          <a:bodyPr anchor="t" anchorCtr="0"/>
          <a:lstStyle>
            <a:lvl1pPr>
              <a:defRPr sz="900">
                <a:solidFill>
                  <a:schemeClr val="bg1"/>
                </a:solidFill>
              </a:defRPr>
            </a:lvl1pPr>
            <a:lvl2pPr>
              <a:defRPr/>
            </a:lvl2pPr>
            <a:lvl3pPr>
              <a:defRPr/>
            </a:lvl3pPr>
            <a:lvl4pPr>
              <a:defRPr/>
            </a:lvl4pPr>
            <a:lvl5pPr>
              <a:defRPr sz="900">
                <a:solidFill>
                  <a:schemeClr val="bg1"/>
                </a:solidFill>
              </a:defRPr>
            </a:lvl5pPr>
          </a:lstStyle>
          <a:p>
            <a:pPr lvl="0"/>
            <a:r>
              <a:rPr lang="en-GB" dirty="0"/>
              <a:t>SUMMARY</a:t>
            </a:r>
            <a:endParaRPr lang="en-US" dirty="0"/>
          </a:p>
        </p:txBody>
      </p:sp>
      <p:sp>
        <p:nvSpPr>
          <p:cNvPr id="30" name="Rectangle 29">
            <a:extLst>
              <a:ext uri="{FF2B5EF4-FFF2-40B4-BE49-F238E27FC236}">
                <a16:creationId xmlns:a16="http://schemas.microsoft.com/office/drawing/2014/main" id="{5D1B81AA-9A7E-163C-0FE1-CC6DBA0F33A7}"/>
              </a:ext>
            </a:extLst>
          </p:cNvPr>
          <p:cNvSpPr/>
          <p:nvPr userDrawn="1"/>
        </p:nvSpPr>
        <p:spPr>
          <a:xfrm rot="16200000">
            <a:off x="9364663" y="528636"/>
            <a:ext cx="314143" cy="314143"/>
          </a:xfrm>
          <a:prstGeom prst="rect">
            <a:avLst/>
          </a:prstGeom>
          <a:gradFill>
            <a:gsLst>
              <a:gs pos="0">
                <a:schemeClr val="bg1">
                  <a:alpha val="50000"/>
                </a:schemeClr>
              </a:gs>
              <a:gs pos="100000">
                <a:srgbClr val="E8EDEE">
                  <a:alpha val="2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AF5A16A-D686-583F-E2F8-4DE6C9837C21}"/>
              </a:ext>
            </a:extLst>
          </p:cNvPr>
          <p:cNvSpPr/>
          <p:nvPr userDrawn="1"/>
        </p:nvSpPr>
        <p:spPr>
          <a:xfrm rot="10800000">
            <a:off x="8339666" y="5298626"/>
            <a:ext cx="1559373" cy="1559373"/>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3B50CF9-9BF7-247B-9B0C-E4D7B1140A82}"/>
              </a:ext>
            </a:extLst>
          </p:cNvPr>
          <p:cNvSpPr/>
          <p:nvPr userDrawn="1"/>
        </p:nvSpPr>
        <p:spPr>
          <a:xfrm rot="16200000">
            <a:off x="7536751" y="6462712"/>
            <a:ext cx="395288" cy="395288"/>
          </a:xfrm>
          <a:prstGeom prst="rect">
            <a:avLst/>
          </a:prstGeom>
          <a:gradFill>
            <a:gsLst>
              <a:gs pos="0">
                <a:schemeClr val="bg1">
                  <a:alpha val="25000"/>
                </a:schemeClr>
              </a:gs>
              <a:gs pos="100000">
                <a:srgbClr val="E8EDEE">
                  <a:alpha val="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337140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1">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48032E-6890-F66C-FE98-6F6497F86537}"/>
              </a:ext>
            </a:extLst>
          </p:cNvPr>
          <p:cNvSpPr/>
          <p:nvPr userDrawn="1"/>
        </p:nvSpPr>
        <p:spPr>
          <a:xfrm>
            <a:off x="0" y="0"/>
            <a:ext cx="9906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ue square object with white squares&#10;&#10;Description automatically generated with medium confidence">
            <a:extLst>
              <a:ext uri="{FF2B5EF4-FFF2-40B4-BE49-F238E27FC236}">
                <a16:creationId xmlns:a16="http://schemas.microsoft.com/office/drawing/2014/main" id="{CD4606DA-25ED-112E-B24F-E81DA6FA5D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505" t="1086" r="23505" b="1086"/>
          <a:stretch/>
        </p:blipFill>
        <p:spPr>
          <a:xfrm>
            <a:off x="0" y="0"/>
            <a:ext cx="9906000" cy="6858000"/>
          </a:xfrm>
          <a:prstGeom prst="rect">
            <a:avLst/>
          </a:prstGeom>
        </p:spPr>
      </p:pic>
      <p:sp>
        <p:nvSpPr>
          <p:cNvPr id="14" name="Text Placeholder 13">
            <a:extLst>
              <a:ext uri="{FF2B5EF4-FFF2-40B4-BE49-F238E27FC236}">
                <a16:creationId xmlns:a16="http://schemas.microsoft.com/office/drawing/2014/main" id="{FDA9A342-D8F4-28B0-C4FD-7230D0474197}"/>
              </a:ext>
            </a:extLst>
          </p:cNvPr>
          <p:cNvSpPr>
            <a:spLocks noGrp="1"/>
          </p:cNvSpPr>
          <p:nvPr>
            <p:ph type="body" sz="quarter" idx="11" hasCustomPrompt="1"/>
          </p:nvPr>
        </p:nvSpPr>
        <p:spPr>
          <a:xfrm>
            <a:off x="5132388" y="1184275"/>
            <a:ext cx="4232275" cy="2938439"/>
          </a:xfrm>
        </p:spPr>
        <p:txBody>
          <a:bodyPr/>
          <a:lstStyle>
            <a:lvl1pPr>
              <a:defRPr>
                <a:solidFill>
                  <a:schemeClr val="bg1"/>
                </a:solidFill>
              </a:defRPr>
            </a:lvl1pPr>
            <a:lvl2pPr>
              <a:defRPr>
                <a:solidFill>
                  <a:schemeClr val="bg1"/>
                </a:solidFill>
              </a:defRPr>
            </a:lvl2pPr>
            <a:lvl3pPr>
              <a:defRPr>
                <a:solidFill>
                  <a:schemeClr val="bg1"/>
                </a:solidFill>
              </a:defRPr>
            </a:lvl3pPr>
            <a:lvl4pPr>
              <a:buClr>
                <a:srgbClr val="00A499"/>
              </a:buClr>
              <a:defRPr>
                <a:solidFill>
                  <a:schemeClr val="bg1"/>
                </a:solidFill>
              </a:defRPr>
            </a:lvl4pPr>
            <a:lvl5pPr>
              <a:defRPr>
                <a:solidFill>
                  <a:schemeClr val="bg1"/>
                </a:solidFill>
              </a:defRPr>
            </a:lvl5pPr>
          </a:lstStyle>
          <a:p>
            <a:pPr lvl="0"/>
            <a:r>
              <a:rPr lang="en-US" dirty="0"/>
              <a:t>Title, recommended one line, two lines maximum, please</a:t>
            </a:r>
          </a:p>
          <a:p>
            <a:pPr lvl="1"/>
            <a:r>
              <a:rPr lang="en-US" dirty="0"/>
              <a:t>Stand first, the shorter the better. Two to four lines recommended</a:t>
            </a:r>
          </a:p>
          <a:p>
            <a:pPr lvl="2"/>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Vestibulum </a:t>
            </a:r>
            <a:r>
              <a:rPr lang="en-US" dirty="0" err="1"/>
              <a:t>laoreet</a:t>
            </a:r>
            <a:r>
              <a:rPr lang="en-US" dirty="0"/>
              <a:t> eros et nisi </a:t>
            </a:r>
            <a:r>
              <a:rPr lang="en-US" dirty="0" err="1"/>
              <a:t>rhoncus</a:t>
            </a:r>
            <a:r>
              <a:rPr lang="en-US" dirty="0"/>
              <a:t> </a:t>
            </a:r>
            <a:r>
              <a:rPr lang="en-US" dirty="0" err="1"/>
              <a:t>aliquam</a:t>
            </a:r>
            <a:r>
              <a:rPr lang="en-US" dirty="0"/>
              <a:t>. Integer </a:t>
            </a:r>
            <a:r>
              <a:rPr lang="en-US" dirty="0" err="1"/>
              <a:t>sollicitudin</a:t>
            </a:r>
            <a:r>
              <a:rPr lang="en-US" dirty="0"/>
              <a:t>, </a:t>
            </a:r>
            <a:r>
              <a:rPr lang="en-US" dirty="0" err="1"/>
              <a:t>nisl</a:t>
            </a:r>
            <a:r>
              <a:rPr lang="en-US" dirty="0"/>
              <a:t> </a:t>
            </a:r>
            <a:r>
              <a:rPr lang="en-US" dirty="0" err="1"/>
              <a:t>nec</a:t>
            </a:r>
            <a:r>
              <a:rPr lang="en-US" dirty="0"/>
              <a:t> </a:t>
            </a:r>
            <a:r>
              <a:rPr lang="en-US" dirty="0" err="1"/>
              <a:t>congue</a:t>
            </a:r>
            <a:r>
              <a:rPr lang="en-US" dirty="0"/>
              <a:t> dictum, </a:t>
            </a:r>
            <a:r>
              <a:rPr lang="en-US" dirty="0" err="1"/>
              <a:t>tellus</a:t>
            </a:r>
            <a:r>
              <a:rPr lang="en-US" dirty="0"/>
              <a:t> </a:t>
            </a:r>
            <a:r>
              <a:rPr lang="en-US" dirty="0" err="1"/>
              <a:t>nibh</a:t>
            </a:r>
            <a:r>
              <a:rPr lang="en-US" dirty="0"/>
              <a:t> </a:t>
            </a:r>
            <a:r>
              <a:rPr lang="en-US" dirty="0" err="1"/>
              <a:t>pretium</a:t>
            </a:r>
            <a:r>
              <a:rPr lang="en-US" dirty="0"/>
              <a:t> </a:t>
            </a:r>
            <a:r>
              <a:rPr lang="en-US" dirty="0" err="1"/>
              <a:t>enim</a:t>
            </a:r>
            <a:r>
              <a:rPr lang="en-US" dirty="0"/>
              <a:t>, </a:t>
            </a:r>
            <a:r>
              <a:rPr lang="en-US" dirty="0" err="1"/>
              <a:t>quis</a:t>
            </a:r>
            <a:r>
              <a:rPr lang="en-US" dirty="0"/>
              <a:t> </a:t>
            </a:r>
            <a:r>
              <a:rPr lang="en-US" dirty="0" err="1"/>
              <a:t>aliquam</a:t>
            </a:r>
            <a:r>
              <a:rPr lang="en-US" dirty="0"/>
              <a:t> </a:t>
            </a:r>
            <a:r>
              <a:rPr lang="en-US" dirty="0" err="1"/>
              <a:t>elit</a:t>
            </a:r>
            <a:r>
              <a:rPr lang="en-US" dirty="0"/>
              <a:t> </a:t>
            </a:r>
            <a:r>
              <a:rPr lang="en-US" dirty="0" err="1"/>
              <a:t>sapien</a:t>
            </a:r>
            <a:r>
              <a:rPr lang="en-US" dirty="0"/>
              <a:t> sed est. </a:t>
            </a:r>
          </a:p>
        </p:txBody>
      </p:sp>
      <p:sp>
        <p:nvSpPr>
          <p:cNvPr id="15" name="Title 14">
            <a:extLst>
              <a:ext uri="{FF2B5EF4-FFF2-40B4-BE49-F238E27FC236}">
                <a16:creationId xmlns:a16="http://schemas.microsoft.com/office/drawing/2014/main" id="{00EE87B2-CAE4-4480-0FFF-61558148320F}"/>
              </a:ext>
            </a:extLst>
          </p:cNvPr>
          <p:cNvSpPr>
            <a:spLocks noGrp="1"/>
          </p:cNvSpPr>
          <p:nvPr>
            <p:ph type="title" hasCustomPrompt="1"/>
          </p:nvPr>
        </p:nvSpPr>
        <p:spPr>
          <a:xfrm>
            <a:off x="5133849" y="926970"/>
            <a:ext cx="4230813" cy="180975"/>
          </a:xfrm>
        </p:spPr>
        <p:txBody>
          <a:bodyPr/>
          <a:lstStyle>
            <a:lvl1pPr>
              <a:defRPr>
                <a:solidFill>
                  <a:schemeClr val="bg1"/>
                </a:solidFill>
              </a:defRPr>
            </a:lvl1pPr>
          </a:lstStyle>
          <a:p>
            <a:r>
              <a:rPr lang="en-US" dirty="0"/>
              <a:t>CASE STUDY</a:t>
            </a:r>
            <a:endParaRPr lang="en-GB" dirty="0"/>
          </a:p>
        </p:txBody>
      </p:sp>
      <p:sp>
        <p:nvSpPr>
          <p:cNvPr id="18" name="Text Placeholder 13">
            <a:extLst>
              <a:ext uri="{FF2B5EF4-FFF2-40B4-BE49-F238E27FC236}">
                <a16:creationId xmlns:a16="http://schemas.microsoft.com/office/drawing/2014/main" id="{CC8B3CA5-851F-7248-AFE2-04E21FA66B2F}"/>
              </a:ext>
            </a:extLst>
          </p:cNvPr>
          <p:cNvSpPr>
            <a:spLocks noGrp="1"/>
          </p:cNvSpPr>
          <p:nvPr>
            <p:ph type="body" sz="quarter" idx="13" hasCustomPrompt="1"/>
          </p:nvPr>
        </p:nvSpPr>
        <p:spPr>
          <a:xfrm>
            <a:off x="7861300" y="6289466"/>
            <a:ext cx="1503362" cy="241300"/>
          </a:xfrm>
        </p:spPr>
        <p:txBody>
          <a:bodyPr anchor="b"/>
          <a:lstStyle>
            <a:lvl1pPr algn="r">
              <a:defRPr sz="1200">
                <a:solidFill>
                  <a:schemeClr val="bg1"/>
                </a:solidFill>
              </a:defRPr>
            </a:lvl1pPr>
            <a:lvl2pPr algn="r">
              <a:defRPr sz="1200">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US" dirty="0"/>
              <a:t>www.sbs.nhs.uk</a:t>
            </a:r>
            <a:endParaRPr lang="en-GB" dirty="0"/>
          </a:p>
        </p:txBody>
      </p:sp>
      <p:pic>
        <p:nvPicPr>
          <p:cNvPr id="23" name="Graphic 22">
            <a:extLst>
              <a:ext uri="{FF2B5EF4-FFF2-40B4-BE49-F238E27FC236}">
                <a16:creationId xmlns:a16="http://schemas.microsoft.com/office/drawing/2014/main" id="{A44659BF-49F7-DE21-D0E0-AEDECE24C2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1452" y="461004"/>
            <a:ext cx="1671239" cy="525310"/>
          </a:xfrm>
          <a:prstGeom prst="rect">
            <a:avLst/>
          </a:prstGeom>
        </p:spPr>
      </p:pic>
      <p:pic>
        <p:nvPicPr>
          <p:cNvPr id="24" name="Graphic 23">
            <a:extLst>
              <a:ext uri="{FF2B5EF4-FFF2-40B4-BE49-F238E27FC236}">
                <a16:creationId xmlns:a16="http://schemas.microsoft.com/office/drawing/2014/main" id="{19CD817A-B064-CF49-5FB4-C64A0477C12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708" y="511281"/>
            <a:ext cx="1143714" cy="465465"/>
          </a:xfrm>
          <a:prstGeom prst="rect">
            <a:avLst/>
          </a:prstGeom>
        </p:spPr>
      </p:pic>
      <p:pic>
        <p:nvPicPr>
          <p:cNvPr id="3" name="Picture Placeholder 17">
            <a:extLst>
              <a:ext uri="{FF2B5EF4-FFF2-40B4-BE49-F238E27FC236}">
                <a16:creationId xmlns:a16="http://schemas.microsoft.com/office/drawing/2014/main" id="{FDC76575-3AE0-0727-846E-D4D84917E7C5}"/>
              </a:ext>
            </a:extLst>
          </p:cNvPr>
          <p:cNvPicPr/>
          <p:nvPr userDrawn="1"/>
        </p:nvPicPr>
        <p:blipFill rotWithShape="1">
          <a:blip r:embed="rId7">
            <a:alphaModFix amt="2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6626" r="16626"/>
          <a:stretch/>
        </p:blipFill>
        <p:spPr>
          <a:xfrm flipH="1">
            <a:off x="201567" y="5029740"/>
            <a:ext cx="1669996" cy="1669996"/>
          </a:xfrm>
          <a:prstGeom prst="rect">
            <a:avLst/>
          </a:prstGeom>
          <a:solidFill>
            <a:srgbClr val="00A499"/>
          </a:solidFill>
          <a:ln>
            <a:noFill/>
          </a:ln>
        </p:spPr>
      </p:pic>
      <p:pic>
        <p:nvPicPr>
          <p:cNvPr id="4" name="Picture Placeholder 9">
            <a:extLst>
              <a:ext uri="{FF2B5EF4-FFF2-40B4-BE49-F238E27FC236}">
                <a16:creationId xmlns:a16="http://schemas.microsoft.com/office/drawing/2014/main" id="{8AAB3DF9-EDB5-3F7A-BABB-EBC89BF251CA}"/>
              </a:ext>
            </a:extLst>
          </p:cNvPr>
          <p:cNvPicPr>
            <a:picLocks/>
          </p:cNvPicPr>
          <p:nvPr userDrawn="1"/>
        </p:nvPicPr>
        <p:blipFill rotWithShape="1">
          <a:blip r:embed="rId9">
            <a:alphaModFix amt="2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1580" r="21754"/>
          <a:stretch/>
        </p:blipFill>
        <p:spPr>
          <a:xfrm>
            <a:off x="3806914" y="553235"/>
            <a:ext cx="1146085" cy="1146085"/>
          </a:xfrm>
          <a:prstGeom prst="rect">
            <a:avLst/>
          </a:prstGeom>
          <a:solidFill>
            <a:srgbClr val="003087"/>
          </a:solidFill>
        </p:spPr>
      </p:pic>
      <p:sp>
        <p:nvSpPr>
          <p:cNvPr id="5" name="Rectangle 4">
            <a:extLst>
              <a:ext uri="{FF2B5EF4-FFF2-40B4-BE49-F238E27FC236}">
                <a16:creationId xmlns:a16="http://schemas.microsoft.com/office/drawing/2014/main" id="{D3953665-BBA6-91D9-E895-BBA536C253C7}"/>
              </a:ext>
            </a:extLst>
          </p:cNvPr>
          <p:cNvSpPr/>
          <p:nvPr userDrawn="1"/>
        </p:nvSpPr>
        <p:spPr>
          <a:xfrm>
            <a:off x="7780093" y="4573191"/>
            <a:ext cx="360000" cy="3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34B504B-ED95-B998-5E5F-F4C3B2EDB083}"/>
              </a:ext>
            </a:extLst>
          </p:cNvPr>
          <p:cNvSpPr/>
          <p:nvPr userDrawn="1"/>
        </p:nvSpPr>
        <p:spPr>
          <a:xfrm>
            <a:off x="8140093" y="4933191"/>
            <a:ext cx="180000" cy="180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a:extLst>
              <a:ext uri="{FF2B5EF4-FFF2-40B4-BE49-F238E27FC236}">
                <a16:creationId xmlns:a16="http://schemas.microsoft.com/office/drawing/2014/main" id="{EFDC944A-AC9B-C306-BBF9-21E2D7DD2420}"/>
              </a:ext>
            </a:extLst>
          </p:cNvPr>
          <p:cNvSpPr>
            <a:spLocks noGrp="1"/>
          </p:cNvSpPr>
          <p:nvPr>
            <p:ph type="pic" sz="quarter" idx="10" hasCustomPrompt="1"/>
          </p:nvPr>
        </p:nvSpPr>
        <p:spPr>
          <a:xfrm>
            <a:off x="539750" y="1184275"/>
            <a:ext cx="4209007" cy="4208995"/>
          </a:xfrm>
          <a:prstGeom prst="rect">
            <a:avLst/>
          </a:prstGeom>
          <a:solidFill>
            <a:srgbClr val="E8EDEE"/>
          </a:solidFill>
        </p:spPr>
        <p:txBody>
          <a:bodyPr tIns="2880000" anchor="t">
            <a:normAutofit/>
          </a:bodyPr>
          <a:lstStyle>
            <a:lvl1pPr marL="0" indent="0" algn="ctr">
              <a:buNone/>
              <a:defRPr sz="1300" b="1">
                <a:solidFill>
                  <a:srgbClr val="FF0000"/>
                </a:solidFill>
                <a:latin typeface="Poppins Bold" panose="00000800000000000000" pitchFamily="2" charset="0"/>
                <a:cs typeface="Poppins Bold" panose="00000800000000000000" pitchFamily="2" charset="0"/>
              </a:defRPr>
            </a:lvl1pPr>
          </a:lstStyle>
          <a:p>
            <a:r>
              <a:rPr lang="en-GB" dirty="0"/>
              <a:t>Click to add picture</a:t>
            </a:r>
          </a:p>
        </p:txBody>
      </p:sp>
      <p:sp>
        <p:nvSpPr>
          <p:cNvPr id="17" name="Text Placeholder 13">
            <a:extLst>
              <a:ext uri="{FF2B5EF4-FFF2-40B4-BE49-F238E27FC236}">
                <a16:creationId xmlns:a16="http://schemas.microsoft.com/office/drawing/2014/main" id="{2BACDDF0-6B40-893E-68C4-38EEB52BB3C7}"/>
              </a:ext>
            </a:extLst>
          </p:cNvPr>
          <p:cNvSpPr>
            <a:spLocks noGrp="1"/>
          </p:cNvSpPr>
          <p:nvPr>
            <p:ph type="body" sz="quarter" idx="12" hasCustomPrompt="1"/>
          </p:nvPr>
        </p:nvSpPr>
        <p:spPr>
          <a:xfrm>
            <a:off x="3162549" y="4563377"/>
            <a:ext cx="4500000" cy="1899337"/>
          </a:xfrm>
          <a:blipFill dpi="0" rotWithShape="1">
            <a:blip r:embed="rId11">
              <a:extLst>
                <a:ext uri="{96DAC541-7B7A-43D3-8B79-37D633B846F1}">
                  <asvg:svgBlip xmlns:asvg="http://schemas.microsoft.com/office/drawing/2016/SVG/main" r:embed="rId12"/>
                </a:ext>
              </a:extLst>
            </a:blip>
            <a:srcRect/>
            <a:tile tx="0" ty="0" sx="100000" sy="100000" flip="none" algn="tl"/>
          </a:blipFill>
        </p:spPr>
        <p:txBody>
          <a:bodyPr wrap="square" lIns="270000" tIns="216000" rIns="270000" bIns="270000" anchor="b" anchorCtr="0">
            <a:spAutoFit/>
          </a:bodyPr>
          <a:lstStyle>
            <a:lvl1pPr>
              <a:lnSpc>
                <a:spcPct val="120000"/>
              </a:lnSpc>
              <a:spcAft>
                <a:spcPts val="1200"/>
              </a:spcAft>
              <a:defRPr sz="1200">
                <a:solidFill>
                  <a:srgbClr val="003087"/>
                </a:solidFill>
              </a:defRPr>
            </a:lvl1pPr>
            <a:lvl2pPr>
              <a:defRPr/>
            </a:lvl2pPr>
            <a:lvl3pPr>
              <a:spcAft>
                <a:spcPts val="0"/>
              </a:spcAft>
              <a:defRPr sz="1000">
                <a:solidFill>
                  <a:srgbClr val="003087"/>
                </a:solidFill>
              </a:defRPr>
            </a:lvl3pPr>
            <a:lvl5pPr>
              <a:defRPr b="1">
                <a:solidFill>
                  <a:srgbClr val="003087"/>
                </a:solidFill>
              </a:defRPr>
            </a:lvl5pPr>
          </a:lstStyle>
          <a:p>
            <a:pPr lvl="0"/>
            <a:r>
              <a:rPr lang="en-US" dirty="0"/>
              <a:t>Quote box, please keep as short as possible, four lines recommended. </a:t>
            </a:r>
            <a:r>
              <a:rPr lang="en-US" dirty="0" err="1"/>
              <a:t>Aliquam</a:t>
            </a:r>
            <a:r>
              <a:rPr lang="en-US" dirty="0"/>
              <a:t> </a:t>
            </a:r>
            <a:r>
              <a:rPr lang="en-US" dirty="0" err="1"/>
              <a:t>elementum</a:t>
            </a:r>
            <a:r>
              <a:rPr lang="en-US" dirty="0"/>
              <a:t> ante </a:t>
            </a:r>
            <a:r>
              <a:rPr lang="en-US" dirty="0" err="1"/>
              <a:t>facilisis</a:t>
            </a:r>
            <a:r>
              <a:rPr lang="en-US" dirty="0"/>
              <a:t> </a:t>
            </a:r>
            <a:r>
              <a:rPr lang="en-US" dirty="0" err="1"/>
              <a:t>lectus</a:t>
            </a:r>
            <a:r>
              <a:rPr lang="en-US" dirty="0"/>
              <a:t> </a:t>
            </a:r>
            <a:r>
              <a:rPr lang="en-US" dirty="0" err="1"/>
              <a:t>placerat</a:t>
            </a:r>
            <a:r>
              <a:rPr lang="en-US" dirty="0"/>
              <a:t> </a:t>
            </a:r>
            <a:r>
              <a:rPr lang="en-US" dirty="0" err="1"/>
              <a:t>ullamcorper</a:t>
            </a:r>
            <a:r>
              <a:rPr lang="en-US" dirty="0"/>
              <a:t>.”</a:t>
            </a:r>
          </a:p>
          <a:p>
            <a:pPr lvl="2"/>
            <a:r>
              <a:rPr lang="en-US" dirty="0"/>
              <a:t>Name Surname</a:t>
            </a:r>
          </a:p>
          <a:p>
            <a:pPr lvl="2"/>
            <a:r>
              <a:rPr lang="en-US" dirty="0"/>
              <a:t>Position line 1</a:t>
            </a:r>
          </a:p>
          <a:p>
            <a:pPr lvl="2"/>
            <a:r>
              <a:rPr lang="en-US" dirty="0"/>
              <a:t>position line 2</a:t>
            </a:r>
            <a:endParaRPr lang="en-GB" dirty="0"/>
          </a:p>
        </p:txBody>
      </p:sp>
    </p:spTree>
    <p:extLst>
      <p:ext uri="{BB962C8B-B14F-4D97-AF65-F5344CB8AC3E}">
        <p14:creationId xmlns:p14="http://schemas.microsoft.com/office/powerpoint/2010/main" val="116716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2857"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5133849" y="1295400"/>
            <a:ext cx="4230813" cy="180975"/>
          </a:xfrm>
          <a:prstGeom prst="rect">
            <a:avLst/>
          </a:prstGeom>
        </p:spPr>
        <p:txBody>
          <a:bodyPr vert="horz" wrap="square" lIns="0" tIns="0" rIns="0" bIns="0" rtlCol="0" anchor="b" anchorCtr="0">
            <a:noAutofit/>
          </a:bodyPr>
          <a:lstStyle/>
          <a:p>
            <a:r>
              <a:rPr lang="en-US" dirty="0"/>
              <a:t>CASE STUDY</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5132387" y="1594288"/>
            <a:ext cx="4232275" cy="4223425"/>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a:extLst>
              <a:ext uri="{FF2B5EF4-FFF2-40B4-BE49-F238E27FC236}">
                <a16:creationId xmlns:a16="http://schemas.microsoft.com/office/drawing/2014/main" id="{C1651137-BFBF-2048-228D-D0D331BC2C55}"/>
              </a:ext>
            </a:extLst>
          </p:cNvPr>
          <p:cNvSpPr/>
          <p:nvPr userDrawn="1"/>
        </p:nvSpPr>
        <p:spPr>
          <a:xfrm>
            <a:off x="-2496457" y="-3258457"/>
            <a:ext cx="4805935" cy="3080657"/>
          </a:xfrm>
          <a:prstGeom prst="rect">
            <a:avLst/>
          </a:prstGeom>
          <a:solidFill>
            <a:schemeClr val="tx2">
              <a:lumMod val="40000"/>
              <a:lumOff val="6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16"/>
          </a:p>
        </p:txBody>
      </p:sp>
      <p:sp>
        <p:nvSpPr>
          <p:cNvPr id="14" name="Rectangle 13">
            <a:extLst>
              <a:ext uri="{FF2B5EF4-FFF2-40B4-BE49-F238E27FC236}">
                <a16:creationId xmlns:a16="http://schemas.microsoft.com/office/drawing/2014/main" id="{43E50E36-5413-A1D3-FB1F-2C044573699D}"/>
              </a:ext>
            </a:extLst>
          </p:cNvPr>
          <p:cNvSpPr/>
          <p:nvPr userDrawn="1"/>
        </p:nvSpPr>
        <p:spPr>
          <a:xfrm>
            <a:off x="10305756" y="7005071"/>
            <a:ext cx="3511641" cy="3909672"/>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B422794-6CEA-C3B7-6E77-FE81D971582F}"/>
              </a:ext>
            </a:extLst>
          </p:cNvPr>
          <p:cNvSpPr/>
          <p:nvPr userDrawn="1"/>
        </p:nvSpPr>
        <p:spPr>
          <a:xfrm>
            <a:off x="-1863329" y="7122319"/>
            <a:ext cx="1722835" cy="486289"/>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4281975"/>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Lst>
  <p:txStyles>
    <p:titleStyle>
      <a:lvl1pPr marL="0" indent="0" algn="l" defTabSz="990866" rtl="0" eaLnBrk="1" latinLnBrk="0" hangingPunct="1">
        <a:lnSpc>
          <a:spcPct val="90000"/>
        </a:lnSpc>
        <a:spcBef>
          <a:spcPct val="0"/>
        </a:spcBef>
        <a:buFont typeface="Arial" panose="020B0604020202020204" pitchFamily="34" charset="0"/>
        <a:buNone/>
        <a:defRPr sz="900" b="1" kern="1200" cap="none" baseline="0">
          <a:solidFill>
            <a:schemeClr val="tx2"/>
          </a:solidFill>
          <a:latin typeface="+mj-lt"/>
          <a:ea typeface="+mj-ea"/>
          <a:cs typeface="+mj-cs"/>
        </a:defRPr>
      </a:lvl1pPr>
    </p:titleStyle>
    <p:bodyStyle>
      <a:lvl1pPr marL="0" indent="0" algn="l" defTabSz="990866" rtl="0" eaLnBrk="1" latinLnBrk="0" hangingPunct="1">
        <a:lnSpc>
          <a:spcPct val="100000"/>
        </a:lnSpc>
        <a:spcBef>
          <a:spcPts val="0"/>
        </a:spcBef>
        <a:spcAft>
          <a:spcPts val="600"/>
        </a:spcAft>
        <a:buClr>
          <a:schemeClr val="tx2"/>
        </a:buClr>
        <a:buFont typeface="Wingdings" panose="05000000000000000000" pitchFamily="2" charset="2"/>
        <a:buNone/>
        <a:defRPr sz="2100" b="1" kern="1200">
          <a:solidFill>
            <a:srgbClr val="425563"/>
          </a:solidFill>
          <a:latin typeface="+mn-lt"/>
          <a:ea typeface="+mn-ea"/>
          <a:cs typeface="+mn-cs"/>
        </a:defRPr>
      </a:lvl1pPr>
      <a:lvl2pPr marL="0" indent="0" algn="l" defTabSz="990866" rtl="0" eaLnBrk="1" latinLnBrk="0" hangingPunct="1">
        <a:lnSpc>
          <a:spcPct val="120000"/>
        </a:lnSpc>
        <a:spcBef>
          <a:spcPts val="0"/>
        </a:spcBef>
        <a:spcAft>
          <a:spcPts val="1800"/>
        </a:spcAft>
        <a:buFont typeface="Arial" panose="020B0604020202020204" pitchFamily="34" charset="0"/>
        <a:buNone/>
        <a:defRPr sz="1400" kern="1200">
          <a:solidFill>
            <a:srgbClr val="425563"/>
          </a:solidFill>
          <a:latin typeface="+mn-lt"/>
          <a:ea typeface="+mn-ea"/>
          <a:cs typeface="+mn-cs"/>
        </a:defRPr>
      </a:lvl2pPr>
      <a:lvl3pPr marL="0" indent="0" algn="l" defTabSz="990866" rtl="0" eaLnBrk="1" latinLnBrk="0" hangingPunct="1">
        <a:lnSpc>
          <a:spcPct val="120000"/>
        </a:lnSpc>
        <a:spcBef>
          <a:spcPts val="0"/>
        </a:spcBef>
        <a:spcAft>
          <a:spcPts val="1000"/>
        </a:spcAft>
        <a:buClr>
          <a:schemeClr val="tx2"/>
        </a:buClr>
        <a:buSzPct val="100000"/>
        <a:buFont typeface="Arial" panose="020B0604020202020204" pitchFamily="34" charset="0"/>
        <a:buNone/>
        <a:defRPr sz="1000" kern="1200">
          <a:solidFill>
            <a:srgbClr val="425563"/>
          </a:solidFill>
          <a:latin typeface="+mn-lt"/>
          <a:ea typeface="+mn-ea"/>
          <a:cs typeface="+mn-cs"/>
        </a:defRPr>
      </a:lvl3pPr>
      <a:lvl4pPr marL="0" indent="-180000" algn="l" defTabSz="990866" rtl="0" eaLnBrk="1" latinLnBrk="0" hangingPunct="1">
        <a:lnSpc>
          <a:spcPct val="100000"/>
        </a:lnSpc>
        <a:spcBef>
          <a:spcPts val="0"/>
        </a:spcBef>
        <a:spcAft>
          <a:spcPts val="600"/>
        </a:spcAft>
        <a:buClr>
          <a:srgbClr val="003087"/>
        </a:buClr>
        <a:buSzPct val="120000"/>
        <a:buFont typeface="Wingdings" panose="05000000000000000000" pitchFamily="2" charset="2"/>
        <a:buChar char="§"/>
        <a:defRPr sz="1000" kern="1200">
          <a:solidFill>
            <a:srgbClr val="425563"/>
          </a:solidFill>
          <a:latin typeface="+mn-lt"/>
          <a:ea typeface="+mn-ea"/>
          <a:cs typeface="+mn-cs"/>
        </a:defRPr>
      </a:lvl4pPr>
      <a:lvl5pPr marL="0" indent="0" algn="l" defTabSz="990866" rtl="0" eaLnBrk="1" latinLnBrk="0" hangingPunct="1">
        <a:lnSpc>
          <a:spcPct val="120000"/>
        </a:lnSpc>
        <a:spcBef>
          <a:spcPts val="0"/>
        </a:spcBef>
        <a:spcAft>
          <a:spcPts val="1200"/>
        </a:spcAft>
        <a:buClr>
          <a:schemeClr val="tx1"/>
        </a:buClr>
        <a:buFont typeface="Wingdings" panose="05000000000000000000" pitchFamily="2" charset="2"/>
        <a:buNone/>
        <a:defRPr sz="1200" b="1" kern="1200">
          <a:solidFill>
            <a:srgbClr val="425563"/>
          </a:solidFill>
          <a:latin typeface="+mn-lt"/>
          <a:ea typeface="+mn-ea"/>
          <a:cs typeface="+mn-cs"/>
        </a:defRPr>
      </a:lvl5pPr>
      <a:lvl6pPr marL="2724881"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6pPr>
      <a:lvl7pPr marL="322031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7pPr>
      <a:lvl8pPr marL="371574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8pPr>
      <a:lvl9pPr marL="4211179"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9pPr>
    </p:bodyStyle>
    <p:otherStyle>
      <a:defPPr>
        <a:defRPr lang="en-US"/>
      </a:defPPr>
      <a:lvl1pPr marL="0" algn="l" defTabSz="990866" rtl="0" eaLnBrk="1" latinLnBrk="0" hangingPunct="1">
        <a:defRPr sz="1951" kern="1200">
          <a:solidFill>
            <a:schemeClr val="tx1"/>
          </a:solidFill>
          <a:latin typeface="+mn-lt"/>
          <a:ea typeface="+mn-ea"/>
          <a:cs typeface="+mn-cs"/>
        </a:defRPr>
      </a:lvl1pPr>
      <a:lvl2pPr marL="495433" algn="l" defTabSz="990866" rtl="0" eaLnBrk="1" latinLnBrk="0" hangingPunct="1">
        <a:defRPr sz="1951" kern="1200">
          <a:solidFill>
            <a:schemeClr val="tx1"/>
          </a:solidFill>
          <a:latin typeface="+mn-lt"/>
          <a:ea typeface="+mn-ea"/>
          <a:cs typeface="+mn-cs"/>
        </a:defRPr>
      </a:lvl2pPr>
      <a:lvl3pPr marL="990866" algn="l" defTabSz="990866" rtl="0" eaLnBrk="1" latinLnBrk="0" hangingPunct="1">
        <a:defRPr sz="1951" kern="1200">
          <a:solidFill>
            <a:schemeClr val="tx1"/>
          </a:solidFill>
          <a:latin typeface="+mn-lt"/>
          <a:ea typeface="+mn-ea"/>
          <a:cs typeface="+mn-cs"/>
        </a:defRPr>
      </a:lvl3pPr>
      <a:lvl4pPr marL="1486297" algn="l" defTabSz="990866" rtl="0" eaLnBrk="1" latinLnBrk="0" hangingPunct="1">
        <a:defRPr sz="1951" kern="1200">
          <a:solidFill>
            <a:schemeClr val="tx1"/>
          </a:solidFill>
          <a:latin typeface="+mn-lt"/>
          <a:ea typeface="+mn-ea"/>
          <a:cs typeface="+mn-cs"/>
        </a:defRPr>
      </a:lvl4pPr>
      <a:lvl5pPr marL="1981730" algn="l" defTabSz="990866" rtl="0" eaLnBrk="1" latinLnBrk="0" hangingPunct="1">
        <a:defRPr sz="1951" kern="1200">
          <a:solidFill>
            <a:schemeClr val="tx1"/>
          </a:solidFill>
          <a:latin typeface="+mn-lt"/>
          <a:ea typeface="+mn-ea"/>
          <a:cs typeface="+mn-cs"/>
        </a:defRPr>
      </a:lvl5pPr>
      <a:lvl6pPr marL="2477165" algn="l" defTabSz="990866" rtl="0" eaLnBrk="1" latinLnBrk="0" hangingPunct="1">
        <a:defRPr sz="1951" kern="1200">
          <a:solidFill>
            <a:schemeClr val="tx1"/>
          </a:solidFill>
          <a:latin typeface="+mn-lt"/>
          <a:ea typeface="+mn-ea"/>
          <a:cs typeface="+mn-cs"/>
        </a:defRPr>
      </a:lvl6pPr>
      <a:lvl7pPr marL="2972596" algn="l" defTabSz="990866" rtl="0" eaLnBrk="1" latinLnBrk="0" hangingPunct="1">
        <a:defRPr sz="1951" kern="1200">
          <a:solidFill>
            <a:schemeClr val="tx1"/>
          </a:solidFill>
          <a:latin typeface="+mn-lt"/>
          <a:ea typeface="+mn-ea"/>
          <a:cs typeface="+mn-cs"/>
        </a:defRPr>
      </a:lvl7pPr>
      <a:lvl8pPr marL="3468031" algn="l" defTabSz="990866" rtl="0" eaLnBrk="1" latinLnBrk="0" hangingPunct="1">
        <a:defRPr sz="1951" kern="1200">
          <a:solidFill>
            <a:schemeClr val="tx1"/>
          </a:solidFill>
          <a:latin typeface="+mn-lt"/>
          <a:ea typeface="+mn-ea"/>
          <a:cs typeface="+mn-cs"/>
        </a:defRPr>
      </a:lvl8pPr>
      <a:lvl9pPr marL="3963468" algn="l" defTabSz="990866" rtl="0" eaLnBrk="1" latinLnBrk="0" hangingPunct="1">
        <a:defRPr sz="19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121" userDrawn="1">
          <p15:clr>
            <a:srgbClr val="F26B43"/>
          </p15:clr>
        </p15:guide>
        <p15:guide id="4" pos="5899" userDrawn="1">
          <p15:clr>
            <a:srgbClr val="F26B43"/>
          </p15:clr>
        </p15:guide>
        <p15:guide id="5" pos="340" userDrawn="1">
          <p15:clr>
            <a:srgbClr val="F26B43"/>
          </p15:clr>
        </p15:guide>
        <p15:guide id="7" pos="3233" userDrawn="1">
          <p15:clr>
            <a:srgbClr val="F26B43"/>
          </p15:clr>
        </p15:guide>
        <p15:guide id="8" pos="3007" userDrawn="1">
          <p15:clr>
            <a:srgbClr val="F26B43"/>
          </p15:clr>
        </p15:guide>
        <p15:guide id="14" orient="horz" pos="341" userDrawn="1">
          <p15:clr>
            <a:srgbClr val="F26B43"/>
          </p15:clr>
        </p15:guide>
        <p15:guide id="16" orient="horz" pos="4071" userDrawn="1">
          <p15:clr>
            <a:srgbClr val="F26B43"/>
          </p15:clr>
        </p15:guide>
        <p15:guide id="17" orient="horz" pos="2047" userDrawn="1">
          <p15:clr>
            <a:srgbClr val="F26B43"/>
          </p15:clr>
        </p15:guide>
        <p15:guide id="18" orient="horz" pos="227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5133849" y="1295400"/>
            <a:ext cx="4230813" cy="180975"/>
          </a:xfrm>
          <a:prstGeom prst="rect">
            <a:avLst/>
          </a:prstGeom>
        </p:spPr>
        <p:txBody>
          <a:bodyPr vert="horz" wrap="square" lIns="0" tIns="0" rIns="0" bIns="0" rtlCol="0" anchor="b" anchorCtr="0">
            <a:noAutofit/>
          </a:bodyPr>
          <a:lstStyle/>
          <a:p>
            <a:r>
              <a:rPr lang="en-US" dirty="0"/>
              <a:t>CASE STUDY</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5132387" y="1594288"/>
            <a:ext cx="4232275" cy="4223425"/>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a:extLst>
              <a:ext uri="{FF2B5EF4-FFF2-40B4-BE49-F238E27FC236}">
                <a16:creationId xmlns:a16="http://schemas.microsoft.com/office/drawing/2014/main" id="{C1651137-BFBF-2048-228D-D0D331BC2C55}"/>
              </a:ext>
            </a:extLst>
          </p:cNvPr>
          <p:cNvSpPr/>
          <p:nvPr userDrawn="1"/>
        </p:nvSpPr>
        <p:spPr>
          <a:xfrm>
            <a:off x="-2496457" y="-3258457"/>
            <a:ext cx="4805935" cy="3080657"/>
          </a:xfrm>
          <a:prstGeom prst="rect">
            <a:avLst/>
          </a:prstGeom>
          <a:solidFill>
            <a:schemeClr val="tx2">
              <a:lumMod val="40000"/>
              <a:lumOff val="6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16"/>
          </a:p>
        </p:txBody>
      </p:sp>
      <p:sp>
        <p:nvSpPr>
          <p:cNvPr id="14" name="Rectangle 13">
            <a:extLst>
              <a:ext uri="{FF2B5EF4-FFF2-40B4-BE49-F238E27FC236}">
                <a16:creationId xmlns:a16="http://schemas.microsoft.com/office/drawing/2014/main" id="{43E50E36-5413-A1D3-FB1F-2C044573699D}"/>
              </a:ext>
            </a:extLst>
          </p:cNvPr>
          <p:cNvSpPr/>
          <p:nvPr userDrawn="1"/>
        </p:nvSpPr>
        <p:spPr>
          <a:xfrm>
            <a:off x="10305756" y="7005071"/>
            <a:ext cx="3511641" cy="3909672"/>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B422794-6CEA-C3B7-6E77-FE81D971582F}"/>
              </a:ext>
            </a:extLst>
          </p:cNvPr>
          <p:cNvSpPr/>
          <p:nvPr userDrawn="1"/>
        </p:nvSpPr>
        <p:spPr>
          <a:xfrm>
            <a:off x="-1863329" y="7122319"/>
            <a:ext cx="1722835" cy="486289"/>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67863747"/>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Lst>
  <p:txStyles>
    <p:titleStyle>
      <a:lvl1pPr marL="0" indent="0" algn="l" defTabSz="990866" rtl="0" eaLnBrk="1" latinLnBrk="0" hangingPunct="1">
        <a:lnSpc>
          <a:spcPct val="90000"/>
        </a:lnSpc>
        <a:spcBef>
          <a:spcPct val="0"/>
        </a:spcBef>
        <a:buFont typeface="Arial" panose="020B0604020202020204" pitchFamily="34" charset="0"/>
        <a:buNone/>
        <a:defRPr sz="900" b="1" kern="1200" cap="none" baseline="0">
          <a:solidFill>
            <a:schemeClr val="tx2"/>
          </a:solidFill>
          <a:latin typeface="+mj-lt"/>
          <a:ea typeface="+mj-ea"/>
          <a:cs typeface="+mj-cs"/>
        </a:defRPr>
      </a:lvl1pPr>
    </p:titleStyle>
    <p:bodyStyle>
      <a:lvl1pPr marL="0" indent="0" algn="l" defTabSz="990866" rtl="0" eaLnBrk="1" latinLnBrk="0" hangingPunct="1">
        <a:lnSpc>
          <a:spcPct val="100000"/>
        </a:lnSpc>
        <a:spcBef>
          <a:spcPts val="0"/>
        </a:spcBef>
        <a:spcAft>
          <a:spcPts val="600"/>
        </a:spcAft>
        <a:buClr>
          <a:schemeClr val="tx2"/>
        </a:buClr>
        <a:buFont typeface="Wingdings" panose="05000000000000000000" pitchFamily="2" charset="2"/>
        <a:buNone/>
        <a:defRPr sz="2100" b="1" kern="1200">
          <a:solidFill>
            <a:srgbClr val="425563"/>
          </a:solidFill>
          <a:latin typeface="+mn-lt"/>
          <a:ea typeface="+mn-ea"/>
          <a:cs typeface="+mn-cs"/>
        </a:defRPr>
      </a:lvl1pPr>
      <a:lvl2pPr marL="0" indent="0" algn="l" defTabSz="990866" rtl="0" eaLnBrk="1" latinLnBrk="0" hangingPunct="1">
        <a:lnSpc>
          <a:spcPct val="120000"/>
        </a:lnSpc>
        <a:spcBef>
          <a:spcPts val="0"/>
        </a:spcBef>
        <a:spcAft>
          <a:spcPts val="1800"/>
        </a:spcAft>
        <a:buFont typeface="Arial" panose="020B0604020202020204" pitchFamily="34" charset="0"/>
        <a:buNone/>
        <a:defRPr sz="1400" kern="1200">
          <a:solidFill>
            <a:srgbClr val="425563"/>
          </a:solidFill>
          <a:latin typeface="+mn-lt"/>
          <a:ea typeface="+mn-ea"/>
          <a:cs typeface="+mn-cs"/>
        </a:defRPr>
      </a:lvl2pPr>
      <a:lvl3pPr marL="0" indent="0" algn="l" defTabSz="990866" rtl="0" eaLnBrk="1" latinLnBrk="0" hangingPunct="1">
        <a:lnSpc>
          <a:spcPct val="120000"/>
        </a:lnSpc>
        <a:spcBef>
          <a:spcPts val="0"/>
        </a:spcBef>
        <a:spcAft>
          <a:spcPts val="1000"/>
        </a:spcAft>
        <a:buClr>
          <a:schemeClr val="tx2"/>
        </a:buClr>
        <a:buSzPct val="100000"/>
        <a:buFont typeface="Arial" panose="020B0604020202020204" pitchFamily="34" charset="0"/>
        <a:buNone/>
        <a:defRPr sz="1000" kern="1200">
          <a:solidFill>
            <a:srgbClr val="425563"/>
          </a:solidFill>
          <a:latin typeface="+mn-lt"/>
          <a:ea typeface="+mn-ea"/>
          <a:cs typeface="+mn-cs"/>
        </a:defRPr>
      </a:lvl3pPr>
      <a:lvl4pPr marL="0" indent="-180000" algn="l" defTabSz="990866" rtl="0" eaLnBrk="1" latinLnBrk="0" hangingPunct="1">
        <a:lnSpc>
          <a:spcPct val="100000"/>
        </a:lnSpc>
        <a:spcBef>
          <a:spcPts val="0"/>
        </a:spcBef>
        <a:spcAft>
          <a:spcPts val="600"/>
        </a:spcAft>
        <a:buClr>
          <a:srgbClr val="003087"/>
        </a:buClr>
        <a:buSzPct val="120000"/>
        <a:buFont typeface="Wingdings" panose="05000000000000000000" pitchFamily="2" charset="2"/>
        <a:buChar char="§"/>
        <a:defRPr sz="1000" kern="1200">
          <a:solidFill>
            <a:srgbClr val="425563"/>
          </a:solidFill>
          <a:latin typeface="+mn-lt"/>
          <a:ea typeface="+mn-ea"/>
          <a:cs typeface="+mn-cs"/>
        </a:defRPr>
      </a:lvl4pPr>
      <a:lvl5pPr marL="0" indent="0" algn="l" defTabSz="990866" rtl="0" eaLnBrk="1" latinLnBrk="0" hangingPunct="1">
        <a:lnSpc>
          <a:spcPct val="120000"/>
        </a:lnSpc>
        <a:spcBef>
          <a:spcPts val="0"/>
        </a:spcBef>
        <a:spcAft>
          <a:spcPts val="1200"/>
        </a:spcAft>
        <a:buClr>
          <a:schemeClr val="tx1"/>
        </a:buClr>
        <a:buFont typeface="Wingdings" panose="05000000000000000000" pitchFamily="2" charset="2"/>
        <a:buNone/>
        <a:defRPr sz="1200" b="1" kern="1200">
          <a:solidFill>
            <a:srgbClr val="425563"/>
          </a:solidFill>
          <a:latin typeface="+mn-lt"/>
          <a:ea typeface="+mn-ea"/>
          <a:cs typeface="+mn-cs"/>
        </a:defRPr>
      </a:lvl5pPr>
      <a:lvl6pPr marL="2724881"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6pPr>
      <a:lvl7pPr marL="322031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7pPr>
      <a:lvl8pPr marL="371574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8pPr>
      <a:lvl9pPr marL="4211179"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9pPr>
    </p:bodyStyle>
    <p:otherStyle>
      <a:defPPr>
        <a:defRPr lang="en-US"/>
      </a:defPPr>
      <a:lvl1pPr marL="0" algn="l" defTabSz="990866" rtl="0" eaLnBrk="1" latinLnBrk="0" hangingPunct="1">
        <a:defRPr sz="1951" kern="1200">
          <a:solidFill>
            <a:schemeClr val="tx1"/>
          </a:solidFill>
          <a:latin typeface="+mn-lt"/>
          <a:ea typeface="+mn-ea"/>
          <a:cs typeface="+mn-cs"/>
        </a:defRPr>
      </a:lvl1pPr>
      <a:lvl2pPr marL="495433" algn="l" defTabSz="990866" rtl="0" eaLnBrk="1" latinLnBrk="0" hangingPunct="1">
        <a:defRPr sz="1951" kern="1200">
          <a:solidFill>
            <a:schemeClr val="tx1"/>
          </a:solidFill>
          <a:latin typeface="+mn-lt"/>
          <a:ea typeface="+mn-ea"/>
          <a:cs typeface="+mn-cs"/>
        </a:defRPr>
      </a:lvl2pPr>
      <a:lvl3pPr marL="990866" algn="l" defTabSz="990866" rtl="0" eaLnBrk="1" latinLnBrk="0" hangingPunct="1">
        <a:defRPr sz="1951" kern="1200">
          <a:solidFill>
            <a:schemeClr val="tx1"/>
          </a:solidFill>
          <a:latin typeface="+mn-lt"/>
          <a:ea typeface="+mn-ea"/>
          <a:cs typeface="+mn-cs"/>
        </a:defRPr>
      </a:lvl3pPr>
      <a:lvl4pPr marL="1486297" algn="l" defTabSz="990866" rtl="0" eaLnBrk="1" latinLnBrk="0" hangingPunct="1">
        <a:defRPr sz="1951" kern="1200">
          <a:solidFill>
            <a:schemeClr val="tx1"/>
          </a:solidFill>
          <a:latin typeface="+mn-lt"/>
          <a:ea typeface="+mn-ea"/>
          <a:cs typeface="+mn-cs"/>
        </a:defRPr>
      </a:lvl4pPr>
      <a:lvl5pPr marL="1981730" algn="l" defTabSz="990866" rtl="0" eaLnBrk="1" latinLnBrk="0" hangingPunct="1">
        <a:defRPr sz="1951" kern="1200">
          <a:solidFill>
            <a:schemeClr val="tx1"/>
          </a:solidFill>
          <a:latin typeface="+mn-lt"/>
          <a:ea typeface="+mn-ea"/>
          <a:cs typeface="+mn-cs"/>
        </a:defRPr>
      </a:lvl5pPr>
      <a:lvl6pPr marL="2477165" algn="l" defTabSz="990866" rtl="0" eaLnBrk="1" latinLnBrk="0" hangingPunct="1">
        <a:defRPr sz="1951" kern="1200">
          <a:solidFill>
            <a:schemeClr val="tx1"/>
          </a:solidFill>
          <a:latin typeface="+mn-lt"/>
          <a:ea typeface="+mn-ea"/>
          <a:cs typeface="+mn-cs"/>
        </a:defRPr>
      </a:lvl6pPr>
      <a:lvl7pPr marL="2972596" algn="l" defTabSz="990866" rtl="0" eaLnBrk="1" latinLnBrk="0" hangingPunct="1">
        <a:defRPr sz="1951" kern="1200">
          <a:solidFill>
            <a:schemeClr val="tx1"/>
          </a:solidFill>
          <a:latin typeface="+mn-lt"/>
          <a:ea typeface="+mn-ea"/>
          <a:cs typeface="+mn-cs"/>
        </a:defRPr>
      </a:lvl7pPr>
      <a:lvl8pPr marL="3468031" algn="l" defTabSz="990866" rtl="0" eaLnBrk="1" latinLnBrk="0" hangingPunct="1">
        <a:defRPr sz="1951" kern="1200">
          <a:solidFill>
            <a:schemeClr val="tx1"/>
          </a:solidFill>
          <a:latin typeface="+mn-lt"/>
          <a:ea typeface="+mn-ea"/>
          <a:cs typeface="+mn-cs"/>
        </a:defRPr>
      </a:lvl8pPr>
      <a:lvl9pPr marL="3963468" algn="l" defTabSz="990866" rtl="0" eaLnBrk="1" latinLnBrk="0" hangingPunct="1">
        <a:defRPr sz="19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121" userDrawn="1">
          <p15:clr>
            <a:srgbClr val="F26B43"/>
          </p15:clr>
        </p15:guide>
        <p15:guide id="4" pos="5899" userDrawn="1">
          <p15:clr>
            <a:srgbClr val="F26B43"/>
          </p15:clr>
        </p15:guide>
        <p15:guide id="5" pos="340" userDrawn="1">
          <p15:clr>
            <a:srgbClr val="F26B43"/>
          </p15:clr>
        </p15:guide>
        <p15:guide id="7" pos="3233" userDrawn="1">
          <p15:clr>
            <a:srgbClr val="F26B43"/>
          </p15:clr>
        </p15:guide>
        <p15:guide id="8" pos="3007" userDrawn="1">
          <p15:clr>
            <a:srgbClr val="F26B43"/>
          </p15:clr>
        </p15:guide>
        <p15:guide id="14" orient="horz" pos="341" userDrawn="1">
          <p15:clr>
            <a:srgbClr val="F26B43"/>
          </p15:clr>
        </p15:guide>
        <p15:guide id="16" orient="horz" pos="4071" userDrawn="1">
          <p15:clr>
            <a:srgbClr val="F26B43"/>
          </p15:clr>
        </p15:guide>
        <p15:guide id="17" orient="horz" pos="2047" userDrawn="1">
          <p15:clr>
            <a:srgbClr val="F26B43"/>
          </p15:clr>
        </p15:guide>
        <p15:guide id="18" orient="horz" pos="227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5133849" y="1295400"/>
            <a:ext cx="4230813" cy="180975"/>
          </a:xfrm>
          <a:prstGeom prst="rect">
            <a:avLst/>
          </a:prstGeom>
        </p:spPr>
        <p:txBody>
          <a:bodyPr vert="horz" wrap="square" lIns="0" tIns="0" rIns="0" bIns="0" rtlCol="0" anchor="b" anchorCtr="0">
            <a:noAutofit/>
          </a:bodyPr>
          <a:lstStyle/>
          <a:p>
            <a:r>
              <a:rPr lang="en-US" dirty="0"/>
              <a:t>CASE STUDY</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5132387" y="1594288"/>
            <a:ext cx="4232275" cy="4223425"/>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a:extLst>
              <a:ext uri="{FF2B5EF4-FFF2-40B4-BE49-F238E27FC236}">
                <a16:creationId xmlns:a16="http://schemas.microsoft.com/office/drawing/2014/main" id="{C1651137-BFBF-2048-228D-D0D331BC2C55}"/>
              </a:ext>
            </a:extLst>
          </p:cNvPr>
          <p:cNvSpPr/>
          <p:nvPr userDrawn="1"/>
        </p:nvSpPr>
        <p:spPr>
          <a:xfrm>
            <a:off x="-2496457" y="-3258457"/>
            <a:ext cx="4805935" cy="3080657"/>
          </a:xfrm>
          <a:prstGeom prst="rect">
            <a:avLst/>
          </a:prstGeom>
          <a:solidFill>
            <a:schemeClr val="tx2">
              <a:lumMod val="40000"/>
              <a:lumOff val="6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16"/>
          </a:p>
        </p:txBody>
      </p:sp>
      <p:sp>
        <p:nvSpPr>
          <p:cNvPr id="14" name="Rectangle 13">
            <a:extLst>
              <a:ext uri="{FF2B5EF4-FFF2-40B4-BE49-F238E27FC236}">
                <a16:creationId xmlns:a16="http://schemas.microsoft.com/office/drawing/2014/main" id="{43E50E36-5413-A1D3-FB1F-2C044573699D}"/>
              </a:ext>
            </a:extLst>
          </p:cNvPr>
          <p:cNvSpPr/>
          <p:nvPr userDrawn="1"/>
        </p:nvSpPr>
        <p:spPr>
          <a:xfrm>
            <a:off x="10305756" y="7005071"/>
            <a:ext cx="3511641" cy="3909672"/>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B422794-6CEA-C3B7-6E77-FE81D971582F}"/>
              </a:ext>
            </a:extLst>
          </p:cNvPr>
          <p:cNvSpPr/>
          <p:nvPr userDrawn="1"/>
        </p:nvSpPr>
        <p:spPr>
          <a:xfrm>
            <a:off x="-1863329" y="7122319"/>
            <a:ext cx="1722835" cy="486289"/>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2698744"/>
      </p:ext>
    </p:extLst>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1" r:id="rId7"/>
    <p:sldLayoutId id="2147484252" r:id="rId8"/>
  </p:sldLayoutIdLst>
  <p:txStyles>
    <p:titleStyle>
      <a:lvl1pPr marL="0" indent="0" algn="l" defTabSz="990866" rtl="0" eaLnBrk="1" latinLnBrk="0" hangingPunct="1">
        <a:lnSpc>
          <a:spcPct val="90000"/>
        </a:lnSpc>
        <a:spcBef>
          <a:spcPct val="0"/>
        </a:spcBef>
        <a:buFont typeface="Arial" panose="020B0604020202020204" pitchFamily="34" charset="0"/>
        <a:buNone/>
        <a:defRPr sz="900" b="1" kern="1200" cap="none" baseline="0">
          <a:solidFill>
            <a:schemeClr val="tx2"/>
          </a:solidFill>
          <a:latin typeface="+mj-lt"/>
          <a:ea typeface="+mj-ea"/>
          <a:cs typeface="+mj-cs"/>
        </a:defRPr>
      </a:lvl1pPr>
    </p:titleStyle>
    <p:bodyStyle>
      <a:lvl1pPr marL="0" indent="0" algn="l" defTabSz="990866" rtl="0" eaLnBrk="1" latinLnBrk="0" hangingPunct="1">
        <a:lnSpc>
          <a:spcPct val="100000"/>
        </a:lnSpc>
        <a:spcBef>
          <a:spcPts val="0"/>
        </a:spcBef>
        <a:spcAft>
          <a:spcPts val="600"/>
        </a:spcAft>
        <a:buClr>
          <a:schemeClr val="tx2"/>
        </a:buClr>
        <a:buFont typeface="Wingdings" panose="05000000000000000000" pitchFamily="2" charset="2"/>
        <a:buNone/>
        <a:defRPr sz="2100" b="1" kern="1200">
          <a:solidFill>
            <a:srgbClr val="425563"/>
          </a:solidFill>
          <a:latin typeface="+mn-lt"/>
          <a:ea typeface="+mn-ea"/>
          <a:cs typeface="+mn-cs"/>
        </a:defRPr>
      </a:lvl1pPr>
      <a:lvl2pPr marL="0" indent="0" algn="l" defTabSz="990866" rtl="0" eaLnBrk="1" latinLnBrk="0" hangingPunct="1">
        <a:lnSpc>
          <a:spcPct val="120000"/>
        </a:lnSpc>
        <a:spcBef>
          <a:spcPts val="0"/>
        </a:spcBef>
        <a:spcAft>
          <a:spcPts val="1800"/>
        </a:spcAft>
        <a:buFont typeface="Arial" panose="020B0604020202020204" pitchFamily="34" charset="0"/>
        <a:buNone/>
        <a:defRPr sz="1400" kern="1200">
          <a:solidFill>
            <a:srgbClr val="425563"/>
          </a:solidFill>
          <a:latin typeface="+mn-lt"/>
          <a:ea typeface="+mn-ea"/>
          <a:cs typeface="+mn-cs"/>
        </a:defRPr>
      </a:lvl2pPr>
      <a:lvl3pPr marL="0" indent="0" algn="l" defTabSz="990866" rtl="0" eaLnBrk="1" latinLnBrk="0" hangingPunct="1">
        <a:lnSpc>
          <a:spcPct val="120000"/>
        </a:lnSpc>
        <a:spcBef>
          <a:spcPts val="0"/>
        </a:spcBef>
        <a:spcAft>
          <a:spcPts val="1000"/>
        </a:spcAft>
        <a:buClr>
          <a:schemeClr val="tx2"/>
        </a:buClr>
        <a:buSzPct val="100000"/>
        <a:buFont typeface="Arial" panose="020B0604020202020204" pitchFamily="34" charset="0"/>
        <a:buNone/>
        <a:defRPr sz="1000" kern="1200">
          <a:solidFill>
            <a:srgbClr val="425563"/>
          </a:solidFill>
          <a:latin typeface="+mn-lt"/>
          <a:ea typeface="+mn-ea"/>
          <a:cs typeface="+mn-cs"/>
        </a:defRPr>
      </a:lvl3pPr>
      <a:lvl4pPr marL="0" indent="-180000" algn="l" defTabSz="990866" rtl="0" eaLnBrk="1" latinLnBrk="0" hangingPunct="1">
        <a:lnSpc>
          <a:spcPct val="100000"/>
        </a:lnSpc>
        <a:spcBef>
          <a:spcPts val="0"/>
        </a:spcBef>
        <a:spcAft>
          <a:spcPts val="600"/>
        </a:spcAft>
        <a:buClr>
          <a:srgbClr val="003087"/>
        </a:buClr>
        <a:buSzPct val="120000"/>
        <a:buFont typeface="Wingdings" panose="05000000000000000000" pitchFamily="2" charset="2"/>
        <a:buChar char="§"/>
        <a:defRPr sz="1000" kern="1200">
          <a:solidFill>
            <a:srgbClr val="425563"/>
          </a:solidFill>
          <a:latin typeface="+mn-lt"/>
          <a:ea typeface="+mn-ea"/>
          <a:cs typeface="+mn-cs"/>
        </a:defRPr>
      </a:lvl4pPr>
      <a:lvl5pPr marL="0" indent="0" algn="l" defTabSz="990866" rtl="0" eaLnBrk="1" latinLnBrk="0" hangingPunct="1">
        <a:lnSpc>
          <a:spcPct val="120000"/>
        </a:lnSpc>
        <a:spcBef>
          <a:spcPts val="0"/>
        </a:spcBef>
        <a:spcAft>
          <a:spcPts val="1200"/>
        </a:spcAft>
        <a:buClr>
          <a:schemeClr val="tx1"/>
        </a:buClr>
        <a:buFont typeface="Wingdings" panose="05000000000000000000" pitchFamily="2" charset="2"/>
        <a:buNone/>
        <a:defRPr sz="1200" b="1" kern="1200">
          <a:solidFill>
            <a:srgbClr val="425563"/>
          </a:solidFill>
          <a:latin typeface="+mn-lt"/>
          <a:ea typeface="+mn-ea"/>
          <a:cs typeface="+mn-cs"/>
        </a:defRPr>
      </a:lvl5pPr>
      <a:lvl6pPr marL="2724881"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6pPr>
      <a:lvl7pPr marL="322031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7pPr>
      <a:lvl8pPr marL="371574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8pPr>
      <a:lvl9pPr marL="4211179"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9pPr>
    </p:bodyStyle>
    <p:otherStyle>
      <a:defPPr>
        <a:defRPr lang="en-US"/>
      </a:defPPr>
      <a:lvl1pPr marL="0" algn="l" defTabSz="990866" rtl="0" eaLnBrk="1" latinLnBrk="0" hangingPunct="1">
        <a:defRPr sz="1951" kern="1200">
          <a:solidFill>
            <a:schemeClr val="tx1"/>
          </a:solidFill>
          <a:latin typeface="+mn-lt"/>
          <a:ea typeface="+mn-ea"/>
          <a:cs typeface="+mn-cs"/>
        </a:defRPr>
      </a:lvl1pPr>
      <a:lvl2pPr marL="495433" algn="l" defTabSz="990866" rtl="0" eaLnBrk="1" latinLnBrk="0" hangingPunct="1">
        <a:defRPr sz="1951" kern="1200">
          <a:solidFill>
            <a:schemeClr val="tx1"/>
          </a:solidFill>
          <a:latin typeface="+mn-lt"/>
          <a:ea typeface="+mn-ea"/>
          <a:cs typeface="+mn-cs"/>
        </a:defRPr>
      </a:lvl2pPr>
      <a:lvl3pPr marL="990866" algn="l" defTabSz="990866" rtl="0" eaLnBrk="1" latinLnBrk="0" hangingPunct="1">
        <a:defRPr sz="1951" kern="1200">
          <a:solidFill>
            <a:schemeClr val="tx1"/>
          </a:solidFill>
          <a:latin typeface="+mn-lt"/>
          <a:ea typeface="+mn-ea"/>
          <a:cs typeface="+mn-cs"/>
        </a:defRPr>
      </a:lvl3pPr>
      <a:lvl4pPr marL="1486297" algn="l" defTabSz="990866" rtl="0" eaLnBrk="1" latinLnBrk="0" hangingPunct="1">
        <a:defRPr sz="1951" kern="1200">
          <a:solidFill>
            <a:schemeClr val="tx1"/>
          </a:solidFill>
          <a:latin typeface="+mn-lt"/>
          <a:ea typeface="+mn-ea"/>
          <a:cs typeface="+mn-cs"/>
        </a:defRPr>
      </a:lvl4pPr>
      <a:lvl5pPr marL="1981730" algn="l" defTabSz="990866" rtl="0" eaLnBrk="1" latinLnBrk="0" hangingPunct="1">
        <a:defRPr sz="1951" kern="1200">
          <a:solidFill>
            <a:schemeClr val="tx1"/>
          </a:solidFill>
          <a:latin typeface="+mn-lt"/>
          <a:ea typeface="+mn-ea"/>
          <a:cs typeface="+mn-cs"/>
        </a:defRPr>
      </a:lvl5pPr>
      <a:lvl6pPr marL="2477165" algn="l" defTabSz="990866" rtl="0" eaLnBrk="1" latinLnBrk="0" hangingPunct="1">
        <a:defRPr sz="1951" kern="1200">
          <a:solidFill>
            <a:schemeClr val="tx1"/>
          </a:solidFill>
          <a:latin typeface="+mn-lt"/>
          <a:ea typeface="+mn-ea"/>
          <a:cs typeface="+mn-cs"/>
        </a:defRPr>
      </a:lvl6pPr>
      <a:lvl7pPr marL="2972596" algn="l" defTabSz="990866" rtl="0" eaLnBrk="1" latinLnBrk="0" hangingPunct="1">
        <a:defRPr sz="1951" kern="1200">
          <a:solidFill>
            <a:schemeClr val="tx1"/>
          </a:solidFill>
          <a:latin typeface="+mn-lt"/>
          <a:ea typeface="+mn-ea"/>
          <a:cs typeface="+mn-cs"/>
        </a:defRPr>
      </a:lvl7pPr>
      <a:lvl8pPr marL="3468031" algn="l" defTabSz="990866" rtl="0" eaLnBrk="1" latinLnBrk="0" hangingPunct="1">
        <a:defRPr sz="1951" kern="1200">
          <a:solidFill>
            <a:schemeClr val="tx1"/>
          </a:solidFill>
          <a:latin typeface="+mn-lt"/>
          <a:ea typeface="+mn-ea"/>
          <a:cs typeface="+mn-cs"/>
        </a:defRPr>
      </a:lvl8pPr>
      <a:lvl9pPr marL="3963468" algn="l" defTabSz="990866" rtl="0" eaLnBrk="1" latinLnBrk="0" hangingPunct="1">
        <a:defRPr sz="19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121" userDrawn="1">
          <p15:clr>
            <a:srgbClr val="F26B43"/>
          </p15:clr>
        </p15:guide>
        <p15:guide id="4" pos="5899" userDrawn="1">
          <p15:clr>
            <a:srgbClr val="F26B43"/>
          </p15:clr>
        </p15:guide>
        <p15:guide id="5" pos="340" userDrawn="1">
          <p15:clr>
            <a:srgbClr val="F26B43"/>
          </p15:clr>
        </p15:guide>
        <p15:guide id="7" pos="3233" userDrawn="1">
          <p15:clr>
            <a:srgbClr val="F26B43"/>
          </p15:clr>
        </p15:guide>
        <p15:guide id="8" pos="3007" userDrawn="1">
          <p15:clr>
            <a:srgbClr val="F26B43"/>
          </p15:clr>
        </p15:guide>
        <p15:guide id="14" orient="horz" pos="341" userDrawn="1">
          <p15:clr>
            <a:srgbClr val="F26B43"/>
          </p15:clr>
        </p15:guide>
        <p15:guide id="16" orient="horz" pos="4071" userDrawn="1">
          <p15:clr>
            <a:srgbClr val="F26B43"/>
          </p15:clr>
        </p15:guide>
        <p15:guide id="17" orient="horz" pos="2047" userDrawn="1">
          <p15:clr>
            <a:srgbClr val="F26B43"/>
          </p15:clr>
        </p15:guide>
        <p15:guide id="18" orient="horz" pos="227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5133849" y="1295400"/>
            <a:ext cx="4230813" cy="180975"/>
          </a:xfrm>
          <a:prstGeom prst="rect">
            <a:avLst/>
          </a:prstGeom>
        </p:spPr>
        <p:txBody>
          <a:bodyPr vert="horz" wrap="square" lIns="0" tIns="0" rIns="0" bIns="0" rtlCol="0" anchor="b" anchorCtr="0">
            <a:noAutofit/>
          </a:bodyPr>
          <a:lstStyle/>
          <a:p>
            <a:r>
              <a:rPr lang="en-US" dirty="0"/>
              <a:t>CASE STUDY</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5132387" y="1594288"/>
            <a:ext cx="4232275" cy="4223425"/>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a:extLst>
              <a:ext uri="{FF2B5EF4-FFF2-40B4-BE49-F238E27FC236}">
                <a16:creationId xmlns:a16="http://schemas.microsoft.com/office/drawing/2014/main" id="{C1651137-BFBF-2048-228D-D0D331BC2C55}"/>
              </a:ext>
            </a:extLst>
          </p:cNvPr>
          <p:cNvSpPr/>
          <p:nvPr userDrawn="1"/>
        </p:nvSpPr>
        <p:spPr>
          <a:xfrm>
            <a:off x="-2496457" y="-3258457"/>
            <a:ext cx="4805935" cy="3080657"/>
          </a:xfrm>
          <a:prstGeom prst="rect">
            <a:avLst/>
          </a:prstGeom>
          <a:solidFill>
            <a:schemeClr val="tx2">
              <a:lumMod val="40000"/>
              <a:lumOff val="6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16"/>
          </a:p>
        </p:txBody>
      </p:sp>
      <p:sp>
        <p:nvSpPr>
          <p:cNvPr id="14" name="Rectangle 13">
            <a:extLst>
              <a:ext uri="{FF2B5EF4-FFF2-40B4-BE49-F238E27FC236}">
                <a16:creationId xmlns:a16="http://schemas.microsoft.com/office/drawing/2014/main" id="{43E50E36-5413-A1D3-FB1F-2C044573699D}"/>
              </a:ext>
            </a:extLst>
          </p:cNvPr>
          <p:cNvSpPr/>
          <p:nvPr userDrawn="1"/>
        </p:nvSpPr>
        <p:spPr>
          <a:xfrm>
            <a:off x="10305756" y="7005071"/>
            <a:ext cx="3511641" cy="3909672"/>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B422794-6CEA-C3B7-6E77-FE81D971582F}"/>
              </a:ext>
            </a:extLst>
          </p:cNvPr>
          <p:cNvSpPr/>
          <p:nvPr userDrawn="1"/>
        </p:nvSpPr>
        <p:spPr>
          <a:xfrm>
            <a:off x="-1863329" y="7122319"/>
            <a:ext cx="1722835" cy="486289"/>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3077659"/>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Lst>
  <p:txStyles>
    <p:titleStyle>
      <a:lvl1pPr marL="0" indent="0" algn="l" defTabSz="990866" rtl="0" eaLnBrk="1" latinLnBrk="0" hangingPunct="1">
        <a:lnSpc>
          <a:spcPct val="90000"/>
        </a:lnSpc>
        <a:spcBef>
          <a:spcPct val="0"/>
        </a:spcBef>
        <a:buFont typeface="Arial" panose="020B0604020202020204" pitchFamily="34" charset="0"/>
        <a:buNone/>
        <a:defRPr sz="900" b="1" kern="1200" cap="none" baseline="0">
          <a:solidFill>
            <a:schemeClr val="tx2"/>
          </a:solidFill>
          <a:latin typeface="+mj-lt"/>
          <a:ea typeface="+mj-ea"/>
          <a:cs typeface="+mj-cs"/>
        </a:defRPr>
      </a:lvl1pPr>
    </p:titleStyle>
    <p:bodyStyle>
      <a:lvl1pPr marL="0" indent="0" algn="l" defTabSz="990866" rtl="0" eaLnBrk="1" latinLnBrk="0" hangingPunct="1">
        <a:lnSpc>
          <a:spcPct val="100000"/>
        </a:lnSpc>
        <a:spcBef>
          <a:spcPts val="0"/>
        </a:spcBef>
        <a:spcAft>
          <a:spcPts val="600"/>
        </a:spcAft>
        <a:buClr>
          <a:schemeClr val="tx2"/>
        </a:buClr>
        <a:buFont typeface="Wingdings" panose="05000000000000000000" pitchFamily="2" charset="2"/>
        <a:buNone/>
        <a:defRPr sz="2100" b="1" kern="1200">
          <a:solidFill>
            <a:srgbClr val="425563"/>
          </a:solidFill>
          <a:latin typeface="+mn-lt"/>
          <a:ea typeface="+mn-ea"/>
          <a:cs typeface="+mn-cs"/>
        </a:defRPr>
      </a:lvl1pPr>
      <a:lvl2pPr marL="0" indent="0" algn="l" defTabSz="990866" rtl="0" eaLnBrk="1" latinLnBrk="0" hangingPunct="1">
        <a:lnSpc>
          <a:spcPct val="120000"/>
        </a:lnSpc>
        <a:spcBef>
          <a:spcPts val="0"/>
        </a:spcBef>
        <a:spcAft>
          <a:spcPts val="1800"/>
        </a:spcAft>
        <a:buFont typeface="Arial" panose="020B0604020202020204" pitchFamily="34" charset="0"/>
        <a:buNone/>
        <a:defRPr sz="1400" kern="1200">
          <a:solidFill>
            <a:srgbClr val="425563"/>
          </a:solidFill>
          <a:latin typeface="+mn-lt"/>
          <a:ea typeface="+mn-ea"/>
          <a:cs typeface="+mn-cs"/>
        </a:defRPr>
      </a:lvl2pPr>
      <a:lvl3pPr marL="0" indent="0" algn="l" defTabSz="990866" rtl="0" eaLnBrk="1" latinLnBrk="0" hangingPunct="1">
        <a:lnSpc>
          <a:spcPct val="120000"/>
        </a:lnSpc>
        <a:spcBef>
          <a:spcPts val="0"/>
        </a:spcBef>
        <a:spcAft>
          <a:spcPts val="1000"/>
        </a:spcAft>
        <a:buClr>
          <a:schemeClr val="tx2"/>
        </a:buClr>
        <a:buSzPct val="100000"/>
        <a:buFont typeface="Arial" panose="020B0604020202020204" pitchFamily="34" charset="0"/>
        <a:buNone/>
        <a:defRPr sz="1000" kern="1200">
          <a:solidFill>
            <a:srgbClr val="425563"/>
          </a:solidFill>
          <a:latin typeface="+mn-lt"/>
          <a:ea typeface="+mn-ea"/>
          <a:cs typeface="+mn-cs"/>
        </a:defRPr>
      </a:lvl3pPr>
      <a:lvl4pPr marL="0" indent="-180000" algn="l" defTabSz="990866" rtl="0" eaLnBrk="1" latinLnBrk="0" hangingPunct="1">
        <a:lnSpc>
          <a:spcPct val="100000"/>
        </a:lnSpc>
        <a:spcBef>
          <a:spcPts val="0"/>
        </a:spcBef>
        <a:spcAft>
          <a:spcPts val="600"/>
        </a:spcAft>
        <a:buClr>
          <a:srgbClr val="00A9CE"/>
        </a:buClr>
        <a:buSzPct val="120000"/>
        <a:buFont typeface="Wingdings" panose="05000000000000000000" pitchFamily="2" charset="2"/>
        <a:buChar char="§"/>
        <a:defRPr sz="1000" kern="1200">
          <a:solidFill>
            <a:srgbClr val="425563"/>
          </a:solidFill>
          <a:latin typeface="+mn-lt"/>
          <a:ea typeface="+mn-ea"/>
          <a:cs typeface="+mn-cs"/>
        </a:defRPr>
      </a:lvl4pPr>
      <a:lvl5pPr marL="0" indent="0" algn="l" defTabSz="990866" rtl="0" eaLnBrk="1" latinLnBrk="0" hangingPunct="1">
        <a:lnSpc>
          <a:spcPct val="120000"/>
        </a:lnSpc>
        <a:spcBef>
          <a:spcPts val="0"/>
        </a:spcBef>
        <a:spcAft>
          <a:spcPts val="1200"/>
        </a:spcAft>
        <a:buClr>
          <a:schemeClr val="tx1"/>
        </a:buClr>
        <a:buFont typeface="Wingdings" panose="05000000000000000000" pitchFamily="2" charset="2"/>
        <a:buNone/>
        <a:defRPr sz="1200" b="1" kern="1200">
          <a:solidFill>
            <a:srgbClr val="425563"/>
          </a:solidFill>
          <a:latin typeface="+mn-lt"/>
          <a:ea typeface="+mn-ea"/>
          <a:cs typeface="+mn-cs"/>
        </a:defRPr>
      </a:lvl5pPr>
      <a:lvl6pPr marL="2724881"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6pPr>
      <a:lvl7pPr marL="322031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7pPr>
      <a:lvl8pPr marL="371574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8pPr>
      <a:lvl9pPr marL="4211179"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9pPr>
    </p:bodyStyle>
    <p:otherStyle>
      <a:defPPr>
        <a:defRPr lang="en-US"/>
      </a:defPPr>
      <a:lvl1pPr marL="0" algn="l" defTabSz="990866" rtl="0" eaLnBrk="1" latinLnBrk="0" hangingPunct="1">
        <a:defRPr sz="1951" kern="1200">
          <a:solidFill>
            <a:schemeClr val="tx1"/>
          </a:solidFill>
          <a:latin typeface="+mn-lt"/>
          <a:ea typeface="+mn-ea"/>
          <a:cs typeface="+mn-cs"/>
        </a:defRPr>
      </a:lvl1pPr>
      <a:lvl2pPr marL="495433" algn="l" defTabSz="990866" rtl="0" eaLnBrk="1" latinLnBrk="0" hangingPunct="1">
        <a:defRPr sz="1951" kern="1200">
          <a:solidFill>
            <a:schemeClr val="tx1"/>
          </a:solidFill>
          <a:latin typeface="+mn-lt"/>
          <a:ea typeface="+mn-ea"/>
          <a:cs typeface="+mn-cs"/>
        </a:defRPr>
      </a:lvl2pPr>
      <a:lvl3pPr marL="990866" algn="l" defTabSz="990866" rtl="0" eaLnBrk="1" latinLnBrk="0" hangingPunct="1">
        <a:defRPr sz="1951" kern="1200">
          <a:solidFill>
            <a:schemeClr val="tx1"/>
          </a:solidFill>
          <a:latin typeface="+mn-lt"/>
          <a:ea typeface="+mn-ea"/>
          <a:cs typeface="+mn-cs"/>
        </a:defRPr>
      </a:lvl3pPr>
      <a:lvl4pPr marL="1486297" algn="l" defTabSz="990866" rtl="0" eaLnBrk="1" latinLnBrk="0" hangingPunct="1">
        <a:defRPr sz="1951" kern="1200">
          <a:solidFill>
            <a:schemeClr val="tx1"/>
          </a:solidFill>
          <a:latin typeface="+mn-lt"/>
          <a:ea typeface="+mn-ea"/>
          <a:cs typeface="+mn-cs"/>
        </a:defRPr>
      </a:lvl4pPr>
      <a:lvl5pPr marL="1981730" algn="l" defTabSz="990866" rtl="0" eaLnBrk="1" latinLnBrk="0" hangingPunct="1">
        <a:defRPr sz="1951" kern="1200">
          <a:solidFill>
            <a:schemeClr val="tx1"/>
          </a:solidFill>
          <a:latin typeface="+mn-lt"/>
          <a:ea typeface="+mn-ea"/>
          <a:cs typeface="+mn-cs"/>
        </a:defRPr>
      </a:lvl5pPr>
      <a:lvl6pPr marL="2477165" algn="l" defTabSz="990866" rtl="0" eaLnBrk="1" latinLnBrk="0" hangingPunct="1">
        <a:defRPr sz="1951" kern="1200">
          <a:solidFill>
            <a:schemeClr val="tx1"/>
          </a:solidFill>
          <a:latin typeface="+mn-lt"/>
          <a:ea typeface="+mn-ea"/>
          <a:cs typeface="+mn-cs"/>
        </a:defRPr>
      </a:lvl6pPr>
      <a:lvl7pPr marL="2972596" algn="l" defTabSz="990866" rtl="0" eaLnBrk="1" latinLnBrk="0" hangingPunct="1">
        <a:defRPr sz="1951" kern="1200">
          <a:solidFill>
            <a:schemeClr val="tx1"/>
          </a:solidFill>
          <a:latin typeface="+mn-lt"/>
          <a:ea typeface="+mn-ea"/>
          <a:cs typeface="+mn-cs"/>
        </a:defRPr>
      </a:lvl7pPr>
      <a:lvl8pPr marL="3468031" algn="l" defTabSz="990866" rtl="0" eaLnBrk="1" latinLnBrk="0" hangingPunct="1">
        <a:defRPr sz="1951" kern="1200">
          <a:solidFill>
            <a:schemeClr val="tx1"/>
          </a:solidFill>
          <a:latin typeface="+mn-lt"/>
          <a:ea typeface="+mn-ea"/>
          <a:cs typeface="+mn-cs"/>
        </a:defRPr>
      </a:lvl8pPr>
      <a:lvl9pPr marL="3963468" algn="l" defTabSz="990866" rtl="0" eaLnBrk="1" latinLnBrk="0" hangingPunct="1">
        <a:defRPr sz="19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121" userDrawn="1">
          <p15:clr>
            <a:srgbClr val="F26B43"/>
          </p15:clr>
        </p15:guide>
        <p15:guide id="4" pos="5899" userDrawn="1">
          <p15:clr>
            <a:srgbClr val="F26B43"/>
          </p15:clr>
        </p15:guide>
        <p15:guide id="5" pos="340" userDrawn="1">
          <p15:clr>
            <a:srgbClr val="F26B43"/>
          </p15:clr>
        </p15:guide>
        <p15:guide id="7" pos="3233" userDrawn="1">
          <p15:clr>
            <a:srgbClr val="F26B43"/>
          </p15:clr>
        </p15:guide>
        <p15:guide id="8" pos="3007" userDrawn="1">
          <p15:clr>
            <a:srgbClr val="F26B43"/>
          </p15:clr>
        </p15:guide>
        <p15:guide id="14" orient="horz" pos="341" userDrawn="1">
          <p15:clr>
            <a:srgbClr val="F26B43"/>
          </p15:clr>
        </p15:guide>
        <p15:guide id="16" orient="horz" pos="4071" userDrawn="1">
          <p15:clr>
            <a:srgbClr val="F26B43"/>
          </p15:clr>
        </p15:guide>
        <p15:guide id="17" orient="horz" pos="2047" userDrawn="1">
          <p15:clr>
            <a:srgbClr val="F26B43"/>
          </p15:clr>
        </p15:guide>
        <p15:guide id="18" orient="horz" pos="227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5133849" y="1295400"/>
            <a:ext cx="4230813" cy="180975"/>
          </a:xfrm>
          <a:prstGeom prst="rect">
            <a:avLst/>
          </a:prstGeom>
        </p:spPr>
        <p:txBody>
          <a:bodyPr vert="horz" wrap="square" lIns="0" tIns="0" rIns="0" bIns="0" rtlCol="0" anchor="b" anchorCtr="0">
            <a:noAutofit/>
          </a:bodyPr>
          <a:lstStyle/>
          <a:p>
            <a:r>
              <a:rPr lang="en-US" dirty="0"/>
              <a:t>CASE STUDY</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5132387" y="1594288"/>
            <a:ext cx="4232275" cy="4223425"/>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a:extLst>
              <a:ext uri="{FF2B5EF4-FFF2-40B4-BE49-F238E27FC236}">
                <a16:creationId xmlns:a16="http://schemas.microsoft.com/office/drawing/2014/main" id="{C1651137-BFBF-2048-228D-D0D331BC2C55}"/>
              </a:ext>
            </a:extLst>
          </p:cNvPr>
          <p:cNvSpPr/>
          <p:nvPr userDrawn="1"/>
        </p:nvSpPr>
        <p:spPr>
          <a:xfrm>
            <a:off x="-2496457" y="-3258457"/>
            <a:ext cx="4805935" cy="3080657"/>
          </a:xfrm>
          <a:prstGeom prst="rect">
            <a:avLst/>
          </a:prstGeom>
          <a:solidFill>
            <a:schemeClr val="tx2">
              <a:lumMod val="40000"/>
              <a:lumOff val="6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16"/>
          </a:p>
        </p:txBody>
      </p:sp>
      <p:sp>
        <p:nvSpPr>
          <p:cNvPr id="14" name="Rectangle 13">
            <a:extLst>
              <a:ext uri="{FF2B5EF4-FFF2-40B4-BE49-F238E27FC236}">
                <a16:creationId xmlns:a16="http://schemas.microsoft.com/office/drawing/2014/main" id="{43E50E36-5413-A1D3-FB1F-2C044573699D}"/>
              </a:ext>
            </a:extLst>
          </p:cNvPr>
          <p:cNvSpPr/>
          <p:nvPr userDrawn="1"/>
        </p:nvSpPr>
        <p:spPr>
          <a:xfrm>
            <a:off x="10305756" y="7005071"/>
            <a:ext cx="3511641" cy="3909672"/>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B422794-6CEA-C3B7-6E77-FE81D971582F}"/>
              </a:ext>
            </a:extLst>
          </p:cNvPr>
          <p:cNvSpPr/>
          <p:nvPr userDrawn="1"/>
        </p:nvSpPr>
        <p:spPr>
          <a:xfrm>
            <a:off x="-1863329" y="7122319"/>
            <a:ext cx="1722835" cy="486289"/>
          </a:xfrm>
          <a:prstGeom prst="rect">
            <a:avLst/>
          </a:prstGeom>
          <a:solidFill>
            <a:srgbClr val="FF0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9507814"/>
      </p:ext>
    </p:extLst>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Lst>
  <p:txStyles>
    <p:titleStyle>
      <a:lvl1pPr marL="0" indent="0" algn="l" defTabSz="990866" rtl="0" eaLnBrk="1" latinLnBrk="0" hangingPunct="1">
        <a:lnSpc>
          <a:spcPct val="90000"/>
        </a:lnSpc>
        <a:spcBef>
          <a:spcPct val="0"/>
        </a:spcBef>
        <a:buFont typeface="Arial" panose="020B0604020202020204" pitchFamily="34" charset="0"/>
        <a:buNone/>
        <a:defRPr sz="900" b="1" kern="1200" cap="none" baseline="0">
          <a:solidFill>
            <a:schemeClr val="tx2"/>
          </a:solidFill>
          <a:latin typeface="+mj-lt"/>
          <a:ea typeface="+mj-ea"/>
          <a:cs typeface="+mj-cs"/>
        </a:defRPr>
      </a:lvl1pPr>
    </p:titleStyle>
    <p:bodyStyle>
      <a:lvl1pPr marL="0" indent="0" algn="l" defTabSz="990866" rtl="0" eaLnBrk="1" latinLnBrk="0" hangingPunct="1">
        <a:lnSpc>
          <a:spcPct val="100000"/>
        </a:lnSpc>
        <a:spcBef>
          <a:spcPts val="0"/>
        </a:spcBef>
        <a:spcAft>
          <a:spcPts val="600"/>
        </a:spcAft>
        <a:buClr>
          <a:schemeClr val="tx2"/>
        </a:buClr>
        <a:buFont typeface="Wingdings" panose="05000000000000000000" pitchFamily="2" charset="2"/>
        <a:buNone/>
        <a:defRPr sz="2100" b="1" kern="1200">
          <a:solidFill>
            <a:srgbClr val="425563"/>
          </a:solidFill>
          <a:latin typeface="+mn-lt"/>
          <a:ea typeface="+mn-ea"/>
          <a:cs typeface="+mn-cs"/>
        </a:defRPr>
      </a:lvl1pPr>
      <a:lvl2pPr marL="0" indent="0" algn="l" defTabSz="990866" rtl="0" eaLnBrk="1" latinLnBrk="0" hangingPunct="1">
        <a:lnSpc>
          <a:spcPct val="120000"/>
        </a:lnSpc>
        <a:spcBef>
          <a:spcPts val="0"/>
        </a:spcBef>
        <a:spcAft>
          <a:spcPts val="1800"/>
        </a:spcAft>
        <a:buFont typeface="Arial" panose="020B0604020202020204" pitchFamily="34" charset="0"/>
        <a:buNone/>
        <a:defRPr sz="1400" kern="1200">
          <a:solidFill>
            <a:srgbClr val="425563"/>
          </a:solidFill>
          <a:latin typeface="+mn-lt"/>
          <a:ea typeface="+mn-ea"/>
          <a:cs typeface="+mn-cs"/>
        </a:defRPr>
      </a:lvl2pPr>
      <a:lvl3pPr marL="0" indent="0" algn="l" defTabSz="990866" rtl="0" eaLnBrk="1" latinLnBrk="0" hangingPunct="1">
        <a:lnSpc>
          <a:spcPct val="120000"/>
        </a:lnSpc>
        <a:spcBef>
          <a:spcPts val="0"/>
        </a:spcBef>
        <a:spcAft>
          <a:spcPts val="1000"/>
        </a:spcAft>
        <a:buClr>
          <a:schemeClr val="tx2"/>
        </a:buClr>
        <a:buSzPct val="100000"/>
        <a:buFont typeface="Arial" panose="020B0604020202020204" pitchFamily="34" charset="0"/>
        <a:buNone/>
        <a:defRPr sz="1000" kern="1200">
          <a:solidFill>
            <a:srgbClr val="425563"/>
          </a:solidFill>
          <a:latin typeface="+mn-lt"/>
          <a:ea typeface="+mn-ea"/>
          <a:cs typeface="+mn-cs"/>
        </a:defRPr>
      </a:lvl3pPr>
      <a:lvl4pPr marL="0" indent="-180000" algn="l" defTabSz="990866" rtl="0" eaLnBrk="1" latinLnBrk="0" hangingPunct="1">
        <a:lnSpc>
          <a:spcPct val="100000"/>
        </a:lnSpc>
        <a:spcBef>
          <a:spcPts val="0"/>
        </a:spcBef>
        <a:spcAft>
          <a:spcPts val="600"/>
        </a:spcAft>
        <a:buClr>
          <a:srgbClr val="8566AA"/>
        </a:buClr>
        <a:buSzPct val="120000"/>
        <a:buFont typeface="Wingdings" panose="05000000000000000000" pitchFamily="2" charset="2"/>
        <a:buChar char="§"/>
        <a:defRPr sz="1000" kern="1200">
          <a:solidFill>
            <a:srgbClr val="425563"/>
          </a:solidFill>
          <a:latin typeface="+mn-lt"/>
          <a:ea typeface="+mn-ea"/>
          <a:cs typeface="+mn-cs"/>
        </a:defRPr>
      </a:lvl4pPr>
      <a:lvl5pPr marL="0" indent="0" algn="l" defTabSz="990866" rtl="0" eaLnBrk="1" latinLnBrk="0" hangingPunct="1">
        <a:lnSpc>
          <a:spcPct val="120000"/>
        </a:lnSpc>
        <a:spcBef>
          <a:spcPts val="0"/>
        </a:spcBef>
        <a:spcAft>
          <a:spcPts val="1200"/>
        </a:spcAft>
        <a:buClr>
          <a:schemeClr val="tx1"/>
        </a:buClr>
        <a:buFont typeface="Wingdings" panose="05000000000000000000" pitchFamily="2" charset="2"/>
        <a:buNone/>
        <a:defRPr sz="1200" b="1" kern="1200">
          <a:solidFill>
            <a:srgbClr val="425563"/>
          </a:solidFill>
          <a:latin typeface="+mn-lt"/>
          <a:ea typeface="+mn-ea"/>
          <a:cs typeface="+mn-cs"/>
        </a:defRPr>
      </a:lvl5pPr>
      <a:lvl6pPr marL="2724881"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6pPr>
      <a:lvl7pPr marL="322031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7pPr>
      <a:lvl8pPr marL="3715745"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8pPr>
      <a:lvl9pPr marL="4211179" indent="-247718" algn="l" defTabSz="990866" rtl="0" eaLnBrk="1" latinLnBrk="0" hangingPunct="1">
        <a:lnSpc>
          <a:spcPct val="90000"/>
        </a:lnSpc>
        <a:spcBef>
          <a:spcPts val="541"/>
        </a:spcBef>
        <a:buFont typeface="Arial" panose="020B0604020202020204" pitchFamily="34" charset="0"/>
        <a:buChar char="•"/>
        <a:defRPr sz="1951" kern="1200">
          <a:solidFill>
            <a:schemeClr val="tx1"/>
          </a:solidFill>
          <a:latin typeface="+mn-lt"/>
          <a:ea typeface="+mn-ea"/>
          <a:cs typeface="+mn-cs"/>
        </a:defRPr>
      </a:lvl9pPr>
    </p:bodyStyle>
    <p:otherStyle>
      <a:defPPr>
        <a:defRPr lang="en-US"/>
      </a:defPPr>
      <a:lvl1pPr marL="0" algn="l" defTabSz="990866" rtl="0" eaLnBrk="1" latinLnBrk="0" hangingPunct="1">
        <a:defRPr sz="1951" kern="1200">
          <a:solidFill>
            <a:schemeClr val="tx1"/>
          </a:solidFill>
          <a:latin typeface="+mn-lt"/>
          <a:ea typeface="+mn-ea"/>
          <a:cs typeface="+mn-cs"/>
        </a:defRPr>
      </a:lvl1pPr>
      <a:lvl2pPr marL="495433" algn="l" defTabSz="990866" rtl="0" eaLnBrk="1" latinLnBrk="0" hangingPunct="1">
        <a:defRPr sz="1951" kern="1200">
          <a:solidFill>
            <a:schemeClr val="tx1"/>
          </a:solidFill>
          <a:latin typeface="+mn-lt"/>
          <a:ea typeface="+mn-ea"/>
          <a:cs typeface="+mn-cs"/>
        </a:defRPr>
      </a:lvl2pPr>
      <a:lvl3pPr marL="990866" algn="l" defTabSz="990866" rtl="0" eaLnBrk="1" latinLnBrk="0" hangingPunct="1">
        <a:defRPr sz="1951" kern="1200">
          <a:solidFill>
            <a:schemeClr val="tx1"/>
          </a:solidFill>
          <a:latin typeface="+mn-lt"/>
          <a:ea typeface="+mn-ea"/>
          <a:cs typeface="+mn-cs"/>
        </a:defRPr>
      </a:lvl3pPr>
      <a:lvl4pPr marL="1486297" algn="l" defTabSz="990866" rtl="0" eaLnBrk="1" latinLnBrk="0" hangingPunct="1">
        <a:defRPr sz="1951" kern="1200">
          <a:solidFill>
            <a:schemeClr val="tx1"/>
          </a:solidFill>
          <a:latin typeface="+mn-lt"/>
          <a:ea typeface="+mn-ea"/>
          <a:cs typeface="+mn-cs"/>
        </a:defRPr>
      </a:lvl4pPr>
      <a:lvl5pPr marL="1981730" algn="l" defTabSz="990866" rtl="0" eaLnBrk="1" latinLnBrk="0" hangingPunct="1">
        <a:defRPr sz="1951" kern="1200">
          <a:solidFill>
            <a:schemeClr val="tx1"/>
          </a:solidFill>
          <a:latin typeface="+mn-lt"/>
          <a:ea typeface="+mn-ea"/>
          <a:cs typeface="+mn-cs"/>
        </a:defRPr>
      </a:lvl5pPr>
      <a:lvl6pPr marL="2477165" algn="l" defTabSz="990866" rtl="0" eaLnBrk="1" latinLnBrk="0" hangingPunct="1">
        <a:defRPr sz="1951" kern="1200">
          <a:solidFill>
            <a:schemeClr val="tx1"/>
          </a:solidFill>
          <a:latin typeface="+mn-lt"/>
          <a:ea typeface="+mn-ea"/>
          <a:cs typeface="+mn-cs"/>
        </a:defRPr>
      </a:lvl6pPr>
      <a:lvl7pPr marL="2972596" algn="l" defTabSz="990866" rtl="0" eaLnBrk="1" latinLnBrk="0" hangingPunct="1">
        <a:defRPr sz="1951" kern="1200">
          <a:solidFill>
            <a:schemeClr val="tx1"/>
          </a:solidFill>
          <a:latin typeface="+mn-lt"/>
          <a:ea typeface="+mn-ea"/>
          <a:cs typeface="+mn-cs"/>
        </a:defRPr>
      </a:lvl7pPr>
      <a:lvl8pPr marL="3468031" algn="l" defTabSz="990866" rtl="0" eaLnBrk="1" latinLnBrk="0" hangingPunct="1">
        <a:defRPr sz="1951" kern="1200">
          <a:solidFill>
            <a:schemeClr val="tx1"/>
          </a:solidFill>
          <a:latin typeface="+mn-lt"/>
          <a:ea typeface="+mn-ea"/>
          <a:cs typeface="+mn-cs"/>
        </a:defRPr>
      </a:lvl8pPr>
      <a:lvl9pPr marL="3963468" algn="l" defTabSz="990866" rtl="0" eaLnBrk="1" latinLnBrk="0" hangingPunct="1">
        <a:defRPr sz="19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121" userDrawn="1">
          <p15:clr>
            <a:srgbClr val="F26B43"/>
          </p15:clr>
        </p15:guide>
        <p15:guide id="4" pos="5899" userDrawn="1">
          <p15:clr>
            <a:srgbClr val="F26B43"/>
          </p15:clr>
        </p15:guide>
        <p15:guide id="5" pos="340" userDrawn="1">
          <p15:clr>
            <a:srgbClr val="F26B43"/>
          </p15:clr>
        </p15:guide>
        <p15:guide id="7" pos="3233" userDrawn="1">
          <p15:clr>
            <a:srgbClr val="F26B43"/>
          </p15:clr>
        </p15:guide>
        <p15:guide id="8" pos="3007" userDrawn="1">
          <p15:clr>
            <a:srgbClr val="F26B43"/>
          </p15:clr>
        </p15:guide>
        <p15:guide id="14" orient="horz" pos="341" userDrawn="1">
          <p15:clr>
            <a:srgbClr val="F26B43"/>
          </p15:clr>
        </p15:guide>
        <p15:guide id="16" orient="horz" pos="4071" userDrawn="1">
          <p15:clr>
            <a:srgbClr val="F26B43"/>
          </p15:clr>
        </p15:guide>
        <p15:guide id="17" orient="horz" pos="2047" userDrawn="1">
          <p15:clr>
            <a:srgbClr val="F26B43"/>
          </p15:clr>
        </p15:guide>
        <p15:guide id="18" orient="horz" pos="227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A37C75D-7B4B-857F-B6EC-CF71017E9805}"/>
              </a:ext>
            </a:extLst>
          </p:cNvPr>
          <p:cNvSpPr>
            <a:spLocks noGrp="1" noRot="1" noMove="1" noResize="1" noEditPoints="1" noAdjustHandles="1" noChangeArrowheads="1" noChangeShapeType="1"/>
          </p:cNvSpPr>
          <p:nvPr>
            <p:ph type="body" sz="quarter" idx="11"/>
          </p:nvPr>
        </p:nvSpPr>
        <p:spPr/>
        <p:txBody>
          <a:bodyPr/>
          <a:lstStyle/>
          <a:p>
            <a:r>
              <a:rPr lang="en-GB" sz="2000"/>
              <a:t>Robotic Process Automation:   Powering Resource, Rosters </a:t>
            </a:r>
            <a:br>
              <a:rPr lang="en-GB" sz="2000"/>
            </a:br>
            <a:r>
              <a:rPr lang="en-GB" sz="2000"/>
              <a:t>and Recruitment </a:t>
            </a:r>
          </a:p>
          <a:p>
            <a:pPr lvl="1"/>
            <a:r>
              <a:rPr lang="en-GB" sz="1150"/>
              <a:t>Oxford University Hospitals NHS Foundation Trust (OUH) one of the largest NHS teaching trusts in the UK, has a national and international reputation for its services and its role in teaching and research.       </a:t>
            </a:r>
          </a:p>
          <a:p>
            <a:pPr lvl="2"/>
            <a:r>
              <a:rPr lang="en-GB"/>
              <a:t>With its recruitment, junior doctor training roster and related HR and IT queries managed by several people across the Trust, OUH collaborated with NHS SBS automation experts on a solution to streamline processes, reduce the manual admin burden, enhance efficiency, and save its staff time.</a:t>
            </a:r>
            <a:endParaRPr lang="en-GB" dirty="0"/>
          </a:p>
        </p:txBody>
      </p:sp>
      <p:sp>
        <p:nvSpPr>
          <p:cNvPr id="7" name="Title 6">
            <a:extLst>
              <a:ext uri="{FF2B5EF4-FFF2-40B4-BE49-F238E27FC236}">
                <a16:creationId xmlns:a16="http://schemas.microsoft.com/office/drawing/2014/main" id="{6568BB83-62DF-E171-B352-4167134B439B}"/>
              </a:ext>
            </a:extLst>
          </p:cNvPr>
          <p:cNvSpPr>
            <a:spLocks noGrp="1" noRot="1" noMove="1" noResize="1" noEditPoints="1" noAdjustHandles="1" noChangeArrowheads="1" noChangeShapeType="1"/>
          </p:cNvSpPr>
          <p:nvPr>
            <p:ph type="title"/>
          </p:nvPr>
        </p:nvSpPr>
        <p:spPr/>
        <p:txBody>
          <a:bodyPr/>
          <a:lstStyle/>
          <a:p>
            <a:r>
              <a:rPr lang="en-GB"/>
              <a:t>CASE STUDY</a:t>
            </a:r>
            <a:endParaRPr lang="en-GB" dirty="0"/>
          </a:p>
        </p:txBody>
      </p:sp>
      <p:sp>
        <p:nvSpPr>
          <p:cNvPr id="14" name="Text Placeholder 13">
            <a:extLst>
              <a:ext uri="{FF2B5EF4-FFF2-40B4-BE49-F238E27FC236}">
                <a16:creationId xmlns:a16="http://schemas.microsoft.com/office/drawing/2014/main" id="{7323447A-E9C9-A710-C0AE-D495EACFA3C6}"/>
              </a:ext>
            </a:extLst>
          </p:cNvPr>
          <p:cNvSpPr>
            <a:spLocks noGrp="1" noRot="1" noMove="1" noResize="1" noEditPoints="1" noAdjustHandles="1" noChangeArrowheads="1" noChangeShapeType="1"/>
          </p:cNvSpPr>
          <p:nvPr>
            <p:ph type="body" sz="quarter" idx="13"/>
          </p:nvPr>
        </p:nvSpPr>
        <p:spPr/>
        <p:txBody>
          <a:bodyPr/>
          <a:lstStyle/>
          <a:p>
            <a:pPr lvl="1" algn="r"/>
            <a:r>
              <a:rPr lang="en-GB" sz="1200" b="1">
                <a:solidFill>
                  <a:schemeClr val="bg1"/>
                </a:solidFill>
              </a:rPr>
              <a:t>www.sbs.nhs.uk</a:t>
            </a:r>
          </a:p>
        </p:txBody>
      </p:sp>
      <p:pic>
        <p:nvPicPr>
          <p:cNvPr id="69" name="Picture Placeholder 68">
            <a:extLst>
              <a:ext uri="{FF2B5EF4-FFF2-40B4-BE49-F238E27FC236}">
                <a16:creationId xmlns:a16="http://schemas.microsoft.com/office/drawing/2014/main" id="{7B3486E9-FB86-0A7C-5C4D-014023C0755B}"/>
              </a:ext>
            </a:extLst>
          </p:cNvPr>
          <p:cNvPicPr>
            <a:picLocks noGrp="1" noRot="1" noChangeAspect="1" noMove="1" noResize="1" noEditPoints="1" noAdjustHandles="1" noChangeArrowheads="1" noChangeShapeType="1" noCrop="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10" name="Text Placeholder 9">
            <a:extLst>
              <a:ext uri="{FF2B5EF4-FFF2-40B4-BE49-F238E27FC236}">
                <a16:creationId xmlns:a16="http://schemas.microsoft.com/office/drawing/2014/main" id="{DB5EA543-5A66-1E3F-1669-AE5915EF2E76}"/>
              </a:ext>
            </a:extLst>
          </p:cNvPr>
          <p:cNvSpPr>
            <a:spLocks noGrp="1" noRot="1" noMove="1" noResize="1" noEditPoints="1" noAdjustHandles="1" noChangeArrowheads="1" noChangeShapeType="1"/>
          </p:cNvSpPr>
          <p:nvPr>
            <p:ph type="body" sz="quarter" idx="12"/>
          </p:nvPr>
        </p:nvSpPr>
        <p:spPr>
          <a:xfrm>
            <a:off x="3162549" y="4781899"/>
            <a:ext cx="4500000" cy="1680815"/>
          </a:xfrm>
        </p:spPr>
        <p:txBody>
          <a:bodyPr/>
          <a:lstStyle/>
          <a:p>
            <a:pPr>
              <a:lnSpc>
                <a:spcPct val="100000"/>
              </a:lnSpc>
            </a:pPr>
            <a:r>
              <a:rPr lang="en-GB" sz="1400"/>
              <a:t>Lean on your provider. </a:t>
            </a:r>
            <a:br>
              <a:rPr lang="en-GB" sz="1400"/>
            </a:br>
            <a:r>
              <a:rPr lang="en-GB" sz="1400"/>
              <a:t>NHS SBS have been great.”     </a:t>
            </a:r>
          </a:p>
          <a:p>
            <a:pPr lvl="2"/>
            <a:r>
              <a:rPr lang="en-GB" b="1"/>
              <a:t>Laura Bick     </a:t>
            </a:r>
            <a:br>
              <a:rPr lang="en-GB"/>
            </a:br>
            <a:r>
              <a:rPr lang="en-GB"/>
              <a:t>Assistant Director of Workforce     </a:t>
            </a:r>
            <a:br>
              <a:rPr lang="en-GB"/>
            </a:br>
            <a:r>
              <a:rPr lang="en-GB"/>
              <a:t>Oxford University Hospitals NHS Foundation Trust      </a:t>
            </a:r>
            <a:endParaRPr lang="en-GB" dirty="0"/>
          </a:p>
        </p:txBody>
      </p:sp>
    </p:spTree>
    <p:extLst>
      <p:ext uri="{BB962C8B-B14F-4D97-AF65-F5344CB8AC3E}">
        <p14:creationId xmlns:p14="http://schemas.microsoft.com/office/powerpoint/2010/main" val="329296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9FD2EB-111B-8CD4-3508-5A4A076DA84E}"/>
              </a:ext>
            </a:extLst>
          </p:cNvPr>
          <p:cNvSpPr>
            <a:spLocks noGrp="1" noRot="1" noMove="1" noResize="1" noEditPoints="1" noAdjustHandles="1" noChangeArrowheads="1" noChangeShapeType="1"/>
          </p:cNvSpPr>
          <p:nvPr>
            <p:ph type="body" sz="quarter" idx="11"/>
          </p:nvPr>
        </p:nvSpPr>
        <p:spPr/>
        <p:txBody>
          <a:bodyPr vert="horz" wrap="square" lIns="0" tIns="0" rIns="0" bIns="0" rtlCol="0" anchor="t">
            <a:noAutofit/>
          </a:bodyPr>
          <a:lstStyle/>
          <a:p>
            <a:pPr lvl="1"/>
            <a:r>
              <a:rPr lang="en-GB" dirty="0"/>
              <a:t>A world renowned centre of clinical </a:t>
            </a:r>
            <a:br>
              <a:rPr lang="en-GB" dirty="0"/>
            </a:br>
            <a:r>
              <a:rPr lang="en-GB" dirty="0"/>
              <a:t>excellence, OUH is made up of four </a:t>
            </a:r>
            <a:br>
              <a:rPr lang="en-GB" dirty="0"/>
            </a:br>
            <a:r>
              <a:rPr lang="en-GB" dirty="0"/>
              <a:t>hospitals – John Radcliffe Hospital, </a:t>
            </a:r>
            <a:br>
              <a:rPr lang="en-GB" dirty="0"/>
            </a:br>
            <a:r>
              <a:rPr lang="en-GB" dirty="0"/>
              <a:t>Churchill Hospital, Nuffield Orthopaedic </a:t>
            </a:r>
            <a:br>
              <a:rPr lang="en-GB" dirty="0"/>
            </a:br>
            <a:r>
              <a:rPr lang="en-GB" dirty="0"/>
              <a:t>Centre and Horton General Hospital.</a:t>
            </a:r>
          </a:p>
          <a:p>
            <a:pPr lvl="2"/>
            <a:r>
              <a:rPr lang="en-GB" dirty="0"/>
              <a:t>It has </a:t>
            </a:r>
            <a:r>
              <a:rPr lang="en-GB" b="1" dirty="0"/>
              <a:t>14,500 staff </a:t>
            </a:r>
            <a:r>
              <a:rPr lang="en-GB" dirty="0"/>
              <a:t>spread across its hospitals, and </a:t>
            </a:r>
            <a:r>
              <a:rPr lang="en-GB" b="1" dirty="0"/>
              <a:t>59 satellite centres</a:t>
            </a:r>
            <a:r>
              <a:rPr lang="en-GB" dirty="0"/>
              <a:t> located in Oxfordshire and neighbouring counties.</a:t>
            </a:r>
          </a:p>
          <a:p>
            <a:pPr lvl="2"/>
            <a:r>
              <a:rPr lang="en-GB" dirty="0"/>
              <a:t>There are </a:t>
            </a:r>
            <a:r>
              <a:rPr lang="en-GB" b="1" dirty="0"/>
              <a:t>300 different job roles </a:t>
            </a:r>
            <a:r>
              <a:rPr lang="en-GB" dirty="0"/>
              <a:t>- from brain surgeons to tree surgeons and all others in between. </a:t>
            </a:r>
          </a:p>
          <a:p>
            <a:pPr lvl="2"/>
            <a:r>
              <a:rPr lang="en-GB" dirty="0"/>
              <a:t>The Trust receives hundreds of applications a month and has between </a:t>
            </a:r>
            <a:r>
              <a:rPr lang="en-GB" b="1" dirty="0"/>
              <a:t>60 to 80 new starters every week</a:t>
            </a:r>
            <a:r>
              <a:rPr lang="en-GB" dirty="0"/>
              <a:t>. </a:t>
            </a:r>
          </a:p>
          <a:p>
            <a:pPr lvl="2"/>
            <a:r>
              <a:rPr lang="en-GB" dirty="0"/>
              <a:t>This extends to junior doctors who join to train after completing medical school and undertake work shadowing. </a:t>
            </a:r>
          </a:p>
          <a:p>
            <a:pPr lvl="2"/>
            <a:r>
              <a:rPr lang="en-GB" dirty="0"/>
              <a:t>New recruits rotate among hospital departments to learn all aspects of their role.</a:t>
            </a:r>
          </a:p>
          <a:p>
            <a:pPr lvl="2"/>
            <a:r>
              <a:rPr lang="en-GB" dirty="0">
                <a:cs typeface="Poppins"/>
              </a:rPr>
              <a:t>Consequently, it collaborated with NHS SBS on a solution to streamline and power up the process of recruitment, rosters and resource.</a:t>
            </a:r>
          </a:p>
        </p:txBody>
      </p:sp>
      <p:pic>
        <p:nvPicPr>
          <p:cNvPr id="12" name="Picture Placeholder 11">
            <a:extLst>
              <a:ext uri="{FF2B5EF4-FFF2-40B4-BE49-F238E27FC236}">
                <a16:creationId xmlns:a16="http://schemas.microsoft.com/office/drawing/2014/main" id="{826B54D7-B639-AE94-4D3F-643EB2D87377}"/>
              </a:ext>
            </a:extLst>
          </p:cNvPr>
          <p:cNvPicPr>
            <a:picLocks noGrp="1" noRot="1" noChangeAspect="1" noMove="1" noResize="1" noEditPoints="1" noAdjustHandles="1" noChangeArrowheads="1" noChangeShapeType="1" noCrop="1"/>
          </p:cNvPicPr>
          <p:nvPr>
            <p:ph type="pic" sz="quarter" idx="10"/>
          </p:nvPr>
        </p:nvPicPr>
        <p:blipFill>
          <a:blip r:embed="rId2">
            <a:extLst>
              <a:ext uri="{28A0092B-C50C-407E-A947-70E740481C1C}">
                <a14:useLocalDpi xmlns:a14="http://schemas.microsoft.com/office/drawing/2010/main" val="0"/>
              </a:ext>
            </a:extLst>
          </a:blip>
          <a:srcRect/>
          <a:stretch/>
        </p:blipFill>
        <p:spPr/>
      </p:pic>
      <p:pic>
        <p:nvPicPr>
          <p:cNvPr id="14" name="Picture Placeholder 13">
            <a:extLst>
              <a:ext uri="{FF2B5EF4-FFF2-40B4-BE49-F238E27FC236}">
                <a16:creationId xmlns:a16="http://schemas.microsoft.com/office/drawing/2014/main" id="{EE0218D9-4664-750D-ED3F-61B35D911472}"/>
              </a:ext>
            </a:extLst>
          </p:cNvPr>
          <p:cNvPicPr>
            <a:picLocks noGrp="1" noRot="1" noChangeAspect="1" noMove="1" noResize="1" noEditPoints="1" noAdjustHandles="1" noChangeArrowheads="1" noChangeShapeType="1" noCrop="1"/>
          </p:cNvPicPr>
          <p:nvPr>
            <p:ph type="pic" sz="quarter" idx="13"/>
          </p:nvPr>
        </p:nvPicPr>
        <p:blipFill>
          <a:blip r:embed="rId3">
            <a:extLst>
              <a:ext uri="{28A0092B-C50C-407E-A947-70E740481C1C}">
                <a14:useLocalDpi xmlns:a14="http://schemas.microsoft.com/office/drawing/2010/main" val="0"/>
              </a:ext>
            </a:extLst>
          </a:blip>
          <a:srcRect/>
          <a:stretch/>
        </p:blipFill>
        <p:spPr/>
      </p:pic>
      <p:sp>
        <p:nvSpPr>
          <p:cNvPr id="30" name="Title 29">
            <a:extLst>
              <a:ext uri="{FF2B5EF4-FFF2-40B4-BE49-F238E27FC236}">
                <a16:creationId xmlns:a16="http://schemas.microsoft.com/office/drawing/2014/main" id="{6230AB1A-F15D-7912-07EC-2A44C3516F0A}"/>
              </a:ext>
            </a:extLst>
          </p:cNvPr>
          <p:cNvSpPr>
            <a:spLocks noGrp="1" noRot="1" noMove="1" noResize="1" noEditPoints="1" noAdjustHandles="1" noChangeArrowheads="1" noChangeShapeType="1"/>
          </p:cNvSpPr>
          <p:nvPr>
            <p:ph type="title"/>
          </p:nvPr>
        </p:nvSpPr>
        <p:spPr/>
        <p:txBody>
          <a:bodyPr/>
          <a:lstStyle/>
          <a:p>
            <a:r>
              <a:rPr lang="en-GB" dirty="0"/>
              <a:t>THE CHALLENGE</a:t>
            </a:r>
          </a:p>
        </p:txBody>
      </p:sp>
    </p:spTree>
    <p:extLst>
      <p:ext uri="{BB962C8B-B14F-4D97-AF65-F5344CB8AC3E}">
        <p14:creationId xmlns:p14="http://schemas.microsoft.com/office/powerpoint/2010/main" val="347248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D97D7-AF35-5795-4475-8290D2015F2B}"/>
              </a:ext>
            </a:extLst>
          </p:cNvPr>
          <p:cNvSpPr>
            <a:spLocks noGrp="1" noRot="1" noMove="1" noResize="1" noEditPoints="1" noAdjustHandles="1" noChangeArrowheads="1" noChangeShapeType="1"/>
          </p:cNvSpPr>
          <p:nvPr>
            <p:ph type="body" sz="quarter" idx="11"/>
          </p:nvPr>
        </p:nvSpPr>
        <p:spPr/>
        <p:txBody>
          <a:bodyPr vert="horz" wrap="square" lIns="0" tIns="0" rIns="0" bIns="0" rtlCol="0" anchor="t">
            <a:noAutofit/>
          </a:bodyPr>
          <a:lstStyle/>
          <a:p>
            <a:pPr lvl="2"/>
            <a:r>
              <a:rPr lang="en-GB" dirty="0"/>
              <a:t>NHS SBS worked with OUH’s recruitment team to introduce automation across:</a:t>
            </a:r>
          </a:p>
          <a:p>
            <a:pPr lvl="3" indent="-179705"/>
            <a:r>
              <a:rPr lang="en-GB" dirty="0"/>
              <a:t>Unconditional job offers</a:t>
            </a:r>
            <a:endParaRPr lang="en-GB" dirty="0">
              <a:cs typeface="Poppins"/>
            </a:endParaRPr>
          </a:p>
          <a:p>
            <a:pPr lvl="3" indent="-179705"/>
            <a:r>
              <a:rPr lang="en-GB" dirty="0"/>
              <a:t>Conditional job offers</a:t>
            </a:r>
            <a:endParaRPr lang="en-GB" dirty="0">
              <a:cs typeface="Poppins"/>
            </a:endParaRPr>
          </a:p>
          <a:p>
            <a:pPr lvl="3" indent="-179705"/>
            <a:r>
              <a:rPr lang="en-GB" dirty="0"/>
              <a:t>Welcome to OUH candidate messages</a:t>
            </a:r>
            <a:endParaRPr lang="en-GB" dirty="0">
              <a:cs typeface="Poppins"/>
            </a:endParaRPr>
          </a:p>
          <a:p>
            <a:pPr lvl="2"/>
            <a:r>
              <a:rPr lang="en-GB" dirty="0"/>
              <a:t>NHS SBS designed a recruitment robot to replace the time-consuming human recruitment admin processes, which previously involved taking hundreds of pieces of data from multiple systems and sending several emails.</a:t>
            </a:r>
          </a:p>
          <a:p>
            <a:pPr lvl="2"/>
            <a:r>
              <a:rPr lang="en-GB" dirty="0"/>
              <a:t>The robot makes conditional job offers to doctors, nurses and porters using Trac, which powers the recruitment for a large proportion of the UK's public sector workforce, the NHS Jobs website and the Electronic Staff Record platform. </a:t>
            </a:r>
          </a:p>
          <a:p>
            <a:pPr lvl="2"/>
            <a:r>
              <a:rPr lang="en-GB" dirty="0"/>
              <a:t>Additionally, NHS SBS developed another robot, ‘Lizzie’ who uses the Doctors Rostering System to automatically assign rotas to junior doctors, saving hours of time.</a:t>
            </a:r>
          </a:p>
          <a:p>
            <a:pPr lvl="2"/>
            <a:r>
              <a:rPr lang="en-GB" dirty="0"/>
              <a:t>Prior to Lizzie’s ‘arrival’, the resourcing team had to manually process 500 individual schedules multiple times each year, as </a:t>
            </a:r>
            <a:br>
              <a:rPr lang="en-GB" dirty="0"/>
            </a:br>
            <a:r>
              <a:rPr lang="en-GB" dirty="0"/>
              <a:t>junior doctors are required to train across different </a:t>
            </a:r>
            <a:br>
              <a:rPr lang="en-GB" dirty="0"/>
            </a:br>
            <a:r>
              <a:rPr lang="en-GB" dirty="0"/>
              <a:t>specialities. Consequently, the time spent on each schedule </a:t>
            </a:r>
            <a:br>
              <a:rPr lang="en-GB" dirty="0"/>
            </a:br>
            <a:r>
              <a:rPr lang="en-GB" dirty="0"/>
              <a:t>has reduced dramatically.</a:t>
            </a:r>
          </a:p>
          <a:p>
            <a:pPr lvl="2"/>
            <a:r>
              <a:rPr lang="en-GB" dirty="0"/>
              <a:t>So successful has the overall experience and benefits of automation to OUH been, it has a further seven robots in </a:t>
            </a:r>
            <a:br>
              <a:rPr lang="en-GB" dirty="0"/>
            </a:br>
            <a:r>
              <a:rPr lang="en-GB" dirty="0"/>
              <a:t>the pipeline.</a:t>
            </a:r>
          </a:p>
          <a:p>
            <a:pPr lvl="2"/>
            <a:endParaRPr lang="en-GB" dirty="0"/>
          </a:p>
          <a:p>
            <a:endParaRPr lang="en-GB" dirty="0"/>
          </a:p>
        </p:txBody>
      </p:sp>
      <p:pic>
        <p:nvPicPr>
          <p:cNvPr id="14" name="Picture Placeholder 13">
            <a:extLst>
              <a:ext uri="{FF2B5EF4-FFF2-40B4-BE49-F238E27FC236}">
                <a16:creationId xmlns:a16="http://schemas.microsoft.com/office/drawing/2014/main" id="{54475820-BCA5-4FEC-ADB4-C731E57397FF}"/>
              </a:ext>
            </a:extLst>
          </p:cNvPr>
          <p:cNvPicPr>
            <a:picLocks noGrp="1" noRot="1" noChangeAspect="1" noMove="1" noResize="1" noEditPoints="1" noAdjustHandles="1" noChangeArrowheads="1" noChangeShapeType="1" noCrop="1"/>
          </p:cNvPicPr>
          <p:nvPr>
            <p:ph type="pic" sz="quarter" idx="13"/>
          </p:nvPr>
        </p:nvPicPr>
        <p:blipFill>
          <a:blip r:embed="rId2">
            <a:extLst>
              <a:ext uri="{28A0092B-C50C-407E-A947-70E740481C1C}">
                <a14:useLocalDpi xmlns:a14="http://schemas.microsoft.com/office/drawing/2010/main" val="0"/>
              </a:ext>
            </a:extLst>
          </a:blip>
          <a:srcRect l="17" r="17"/>
          <a:stretch/>
        </p:blipFill>
        <p:spPr/>
      </p:pic>
      <p:sp>
        <p:nvSpPr>
          <p:cNvPr id="11" name="Title 10">
            <a:extLst>
              <a:ext uri="{FF2B5EF4-FFF2-40B4-BE49-F238E27FC236}">
                <a16:creationId xmlns:a16="http://schemas.microsoft.com/office/drawing/2014/main" id="{DF53AEE7-A116-725A-C2BE-19081688664E}"/>
              </a:ext>
            </a:extLst>
          </p:cNvPr>
          <p:cNvSpPr>
            <a:spLocks noGrp="1" noRot="1" noMove="1" noResize="1" noEditPoints="1" noAdjustHandles="1" noChangeArrowheads="1" noChangeShapeType="1"/>
          </p:cNvSpPr>
          <p:nvPr>
            <p:ph type="title"/>
          </p:nvPr>
        </p:nvSpPr>
        <p:spPr/>
        <p:txBody>
          <a:bodyPr/>
          <a:lstStyle/>
          <a:p>
            <a:r>
              <a:rPr lang="en-GB" dirty="0"/>
              <a:t>THE SOLUTION</a:t>
            </a:r>
          </a:p>
        </p:txBody>
      </p:sp>
    </p:spTree>
    <p:extLst>
      <p:ext uri="{BB962C8B-B14F-4D97-AF65-F5344CB8AC3E}">
        <p14:creationId xmlns:p14="http://schemas.microsoft.com/office/powerpoint/2010/main" val="309743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342D68-A09C-3581-AF36-38A7562DD6F0}"/>
              </a:ext>
            </a:extLst>
          </p:cNvPr>
          <p:cNvSpPr>
            <a:spLocks noGrp="1" noRot="1" noMove="1" noResize="1" noEditPoints="1" noAdjustHandles="1" noChangeArrowheads="1" noChangeShapeType="1"/>
          </p:cNvSpPr>
          <p:nvPr>
            <p:ph type="body" sz="quarter" idx="11"/>
          </p:nvPr>
        </p:nvSpPr>
        <p:spPr/>
        <p:txBody>
          <a:bodyPr vert="horz" wrap="square" lIns="0" tIns="0" rIns="0" bIns="0" rtlCol="0" anchor="t">
            <a:noAutofit/>
          </a:bodyPr>
          <a:lstStyle/>
          <a:p>
            <a:pPr lvl="2"/>
            <a:r>
              <a:rPr lang="en-GB" dirty="0"/>
              <a:t>Automation has created more efficient ways of working, leading to a better experience for both new starters and for the Trust’s resourcing team. It has taken on the bulk of tedious, time-consuming tasks, allowing staff to focus on better serving patients, whilst the streamlined processes are helping reduce the advert to induction timeline of 46 days.</a:t>
            </a:r>
          </a:p>
          <a:p>
            <a:pPr lvl="2"/>
            <a:r>
              <a:rPr lang="en-GB" dirty="0"/>
              <a:t>Benefits realised across automation of recruitment processes and junior doctors’ rotas are significant:</a:t>
            </a:r>
          </a:p>
          <a:p>
            <a:pPr marL="179705" lvl="3" indent="-179705"/>
            <a:r>
              <a:rPr lang="en-GB" b="1" dirty="0"/>
              <a:t>15 minutes’ time saved </a:t>
            </a:r>
            <a:r>
              <a:rPr lang="en-GB" dirty="0"/>
              <a:t>per conditional offer letter </a:t>
            </a:r>
            <a:br>
              <a:rPr lang="en-GB" dirty="0"/>
            </a:br>
            <a:r>
              <a:rPr lang="en-GB" dirty="0"/>
              <a:t>per candidate</a:t>
            </a:r>
            <a:endParaRPr lang="en-GB" dirty="0">
              <a:cs typeface="Poppins"/>
            </a:endParaRPr>
          </a:p>
          <a:p>
            <a:pPr marL="179705" lvl="3" indent="-179705"/>
            <a:r>
              <a:rPr lang="en-GB" b="1" dirty="0"/>
              <a:t>45 minutes saved </a:t>
            </a:r>
            <a:r>
              <a:rPr lang="en-GB" dirty="0"/>
              <a:t>per unconditional offer per candidate</a:t>
            </a:r>
            <a:endParaRPr lang="en-GB" dirty="0">
              <a:cs typeface="Poppins"/>
            </a:endParaRPr>
          </a:p>
          <a:p>
            <a:pPr marL="179705" lvl="3" indent="-179705"/>
            <a:r>
              <a:rPr lang="en-GB" dirty="0"/>
              <a:t>Time spent on processing conditional and unconditional </a:t>
            </a:r>
            <a:br>
              <a:rPr lang="en-GB" dirty="0"/>
            </a:br>
            <a:r>
              <a:rPr lang="en-GB" dirty="0"/>
              <a:t>offers has reduced from </a:t>
            </a:r>
            <a:r>
              <a:rPr lang="en-GB" b="1" dirty="0"/>
              <a:t>20 minutes per case to 6.7</a:t>
            </a:r>
            <a:r>
              <a:rPr lang="en-GB" dirty="0"/>
              <a:t>, saving </a:t>
            </a:r>
            <a:br>
              <a:rPr lang="en-GB" dirty="0"/>
            </a:br>
            <a:r>
              <a:rPr lang="en-GB" dirty="0"/>
              <a:t>over 90 days per year</a:t>
            </a:r>
            <a:endParaRPr lang="en-GB" dirty="0">
              <a:cs typeface="Poppins"/>
            </a:endParaRPr>
          </a:p>
          <a:p>
            <a:pPr marL="179705" lvl="3" indent="-179705"/>
            <a:r>
              <a:rPr lang="en-GB" dirty="0"/>
              <a:t>Robot Lizzie now assigns new junior doctor rotas and generates sign-ins for new starters resulting in a </a:t>
            </a:r>
            <a:r>
              <a:rPr lang="en-GB" b="1" dirty="0"/>
              <a:t>50% decrease </a:t>
            </a:r>
            <a:r>
              <a:rPr lang="en-GB" dirty="0"/>
              <a:t>in time spent on the process</a:t>
            </a:r>
            <a:endParaRPr lang="en-GB" dirty="0">
              <a:cs typeface="Poppins"/>
            </a:endParaRPr>
          </a:p>
          <a:p>
            <a:pPr marL="179705" lvl="3" indent="-179705"/>
            <a:r>
              <a:rPr lang="en-GB" dirty="0"/>
              <a:t>Compliments of Lizzie, the </a:t>
            </a:r>
            <a:r>
              <a:rPr lang="en-GB" b="1" dirty="0"/>
              <a:t>time spent on each schedule</a:t>
            </a:r>
            <a:br>
              <a:rPr lang="en-GB" b="1" dirty="0"/>
            </a:br>
            <a:r>
              <a:rPr lang="en-GB" b="1" dirty="0"/>
              <a:t> has reduced from 5 minutes to just 1.7 </a:t>
            </a:r>
            <a:r>
              <a:rPr lang="en-GB" dirty="0"/>
              <a:t>minutes</a:t>
            </a:r>
            <a:endParaRPr lang="en-GB" dirty="0">
              <a:cs typeface="Poppins"/>
            </a:endParaRPr>
          </a:p>
          <a:p>
            <a:pPr marL="179705" lvl="3" indent="-179705"/>
            <a:r>
              <a:rPr lang="en-GB" b="1" dirty="0"/>
              <a:t>£53k savings </a:t>
            </a:r>
            <a:r>
              <a:rPr lang="en-GB" dirty="0"/>
              <a:t>realised in one year, projected to reach </a:t>
            </a:r>
            <a:br>
              <a:rPr lang="en-GB" dirty="0"/>
            </a:br>
            <a:r>
              <a:rPr lang="en-GB" dirty="0"/>
              <a:t>£500k in five years </a:t>
            </a:r>
            <a:endParaRPr lang="en-GB" dirty="0">
              <a:cs typeface="Poppins"/>
            </a:endParaRPr>
          </a:p>
          <a:p>
            <a:pPr marL="179705" lvl="3" indent="-179705"/>
            <a:r>
              <a:rPr lang="en-GB" dirty="0"/>
              <a:t>12 month payback period</a:t>
            </a:r>
            <a:endParaRPr lang="en-GB" dirty="0">
              <a:cs typeface="Poppins"/>
            </a:endParaRPr>
          </a:p>
          <a:p>
            <a:pPr marL="179705" lvl="3" indent="-179705"/>
            <a:r>
              <a:rPr lang="en-GB" b="1" dirty="0"/>
              <a:t>153% return on investment </a:t>
            </a:r>
            <a:r>
              <a:rPr lang="en-GB" dirty="0"/>
              <a:t>in year 1 reaching </a:t>
            </a:r>
            <a:r>
              <a:rPr lang="en-GB" b="1" dirty="0"/>
              <a:t>245% in year 5</a:t>
            </a:r>
            <a:endParaRPr lang="en-GB" b="1" dirty="0">
              <a:cs typeface="Poppins"/>
            </a:endParaRPr>
          </a:p>
        </p:txBody>
      </p:sp>
      <p:sp>
        <p:nvSpPr>
          <p:cNvPr id="36" name="Title 35">
            <a:extLst>
              <a:ext uri="{FF2B5EF4-FFF2-40B4-BE49-F238E27FC236}">
                <a16:creationId xmlns:a16="http://schemas.microsoft.com/office/drawing/2014/main" id="{081E5F11-F856-5687-D6D0-2705C3C75E20}"/>
              </a:ext>
            </a:extLst>
          </p:cNvPr>
          <p:cNvSpPr>
            <a:spLocks noGrp="1" noRot="1" noMove="1" noResize="1" noEditPoints="1" noAdjustHandles="1" noChangeArrowheads="1" noChangeShapeType="1"/>
          </p:cNvSpPr>
          <p:nvPr>
            <p:ph type="title"/>
          </p:nvPr>
        </p:nvSpPr>
        <p:spPr/>
        <p:txBody>
          <a:bodyPr/>
          <a:lstStyle/>
          <a:p>
            <a:r>
              <a:rPr lang="en-GB"/>
              <a:t>THE RESULT</a:t>
            </a:r>
            <a:endParaRPr lang="en-GB" dirty="0"/>
          </a:p>
        </p:txBody>
      </p:sp>
      <p:sp>
        <p:nvSpPr>
          <p:cNvPr id="4" name="Text Placeholder 3">
            <a:extLst>
              <a:ext uri="{FF2B5EF4-FFF2-40B4-BE49-F238E27FC236}">
                <a16:creationId xmlns:a16="http://schemas.microsoft.com/office/drawing/2014/main" id="{3F79BDEF-975A-5CCB-0AB3-17F75B83B0C9}"/>
              </a:ext>
            </a:extLst>
          </p:cNvPr>
          <p:cNvSpPr>
            <a:spLocks noGrp="1" noRot="1" noMove="1" noResize="1" noEditPoints="1" noAdjustHandles="1" noChangeArrowheads="1" noChangeShapeType="1"/>
          </p:cNvSpPr>
          <p:nvPr>
            <p:ph type="body" sz="quarter" idx="14"/>
          </p:nvPr>
        </p:nvSpPr>
        <p:spPr>
          <a:xfrm>
            <a:off x="539750" y="5834679"/>
            <a:ext cx="4229352" cy="628034"/>
          </a:xfrm>
        </p:spPr>
        <p:txBody>
          <a:bodyPr>
            <a:spAutoFit/>
          </a:bodyPr>
          <a:lstStyle/>
          <a:p>
            <a:r>
              <a:rPr lang="en-GB" b="0" dirty="0"/>
              <a:t>For more information about our services please </a:t>
            </a:r>
          </a:p>
          <a:p>
            <a:r>
              <a:rPr lang="en-GB" b="0" dirty="0"/>
              <a:t>visit </a:t>
            </a:r>
            <a:r>
              <a:rPr lang="en-GB" dirty="0"/>
              <a:t>www.sbs.nhs.uk </a:t>
            </a:r>
            <a:r>
              <a:rPr lang="en-GB" b="0" dirty="0"/>
              <a:t>or email </a:t>
            </a:r>
            <a:r>
              <a:rPr lang="en-GB" dirty="0"/>
              <a:t>sbs.hello@nhs.net </a:t>
            </a:r>
          </a:p>
        </p:txBody>
      </p:sp>
      <p:sp>
        <p:nvSpPr>
          <p:cNvPr id="17" name="Text Placeholder 16">
            <a:extLst>
              <a:ext uri="{FF2B5EF4-FFF2-40B4-BE49-F238E27FC236}">
                <a16:creationId xmlns:a16="http://schemas.microsoft.com/office/drawing/2014/main" id="{41113CA2-16CF-4E74-8A40-F0477FACBC28}"/>
              </a:ext>
            </a:extLst>
          </p:cNvPr>
          <p:cNvSpPr>
            <a:spLocks noGrp="1" noRot="1" noMove="1" noResize="1" noEditPoints="1" noAdjustHandles="1" noChangeArrowheads="1" noChangeShapeType="1"/>
          </p:cNvSpPr>
          <p:nvPr>
            <p:ph type="body" sz="quarter" idx="15"/>
          </p:nvPr>
        </p:nvSpPr>
        <p:spPr>
          <a:xfrm>
            <a:off x="5584825" y="1369483"/>
            <a:ext cx="3781425" cy="4386263"/>
          </a:xfrm>
        </p:spPr>
        <p:txBody>
          <a:bodyPr/>
          <a:lstStyle/>
          <a:p>
            <a:r>
              <a:rPr lang="en-GB" dirty="0"/>
              <a:t>The NHS SBS team offers expert advice and proactive support, making them a joy to collaborate with. Their energy and commitment enhance our meetings, as they excel at simplifying processes. Their dedication has been crucial to our achievements. The challenge lies in balancing competing demands to maintain project timelines.”</a:t>
            </a:r>
          </a:p>
          <a:p>
            <a:pPr lvl="2"/>
            <a:r>
              <a:rPr lang="en-GB" b="1" dirty="0"/>
              <a:t>Laura Bick</a:t>
            </a:r>
            <a:br>
              <a:rPr lang="en-GB" dirty="0"/>
            </a:br>
            <a:r>
              <a:rPr lang="en-GB" dirty="0"/>
              <a:t>Assistant Director of Workforce</a:t>
            </a:r>
            <a:br>
              <a:rPr lang="en-GB" dirty="0"/>
            </a:br>
            <a:r>
              <a:rPr lang="en-GB" dirty="0"/>
              <a:t>Oxford University Hospitals NHS Foundation Trust</a:t>
            </a:r>
          </a:p>
        </p:txBody>
      </p:sp>
    </p:spTree>
    <p:extLst>
      <p:ext uri="{BB962C8B-B14F-4D97-AF65-F5344CB8AC3E}">
        <p14:creationId xmlns:p14="http://schemas.microsoft.com/office/powerpoint/2010/main" val="1489103313"/>
      </p:ext>
    </p:extLst>
  </p:cSld>
  <p:clrMapOvr>
    <a:masterClrMapping/>
  </p:clrMapOvr>
</p:sld>
</file>

<file path=ppt/theme/theme1.xml><?xml version="1.0" encoding="utf-8"?>
<a:theme xmlns:a="http://schemas.openxmlformats.org/drawingml/2006/main" name="NHS SB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031 - External - PDF - Case study v08.pptx" id="{CF708BB2-1F49-4672-8E8A-D4E8F932BBFD}" vid="{CCAECD6D-3B92-44F6-8B3B-764044EA89E4}"/>
    </a:ext>
  </a:extLst>
</a:theme>
</file>

<file path=ppt/theme/theme2.xml><?xml version="1.0" encoding="utf-8"?>
<a:theme xmlns:a="http://schemas.openxmlformats.org/drawingml/2006/main" name="Procurement">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031 - External - PDF - Case study v08.pptx" id="{CF708BB2-1F49-4672-8E8A-D4E8F932BBFD}" vid="{5BC0AC4C-EF0B-458C-968C-4BD0651BA431}"/>
    </a:ext>
  </a:extLst>
</a:theme>
</file>

<file path=ppt/theme/theme3.xml><?xml version="1.0" encoding="utf-8"?>
<a:theme xmlns:a="http://schemas.openxmlformats.org/drawingml/2006/main" name="F&amp;A">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031 - External - PDF - Case study v08.pptx" id="{CF708BB2-1F49-4672-8E8A-D4E8F932BBFD}" vid="{2DDEC510-710D-4774-860F-8F02786C4731}"/>
    </a:ext>
  </a:extLst>
</a:theme>
</file>

<file path=ppt/theme/theme4.xml><?xml version="1.0" encoding="utf-8"?>
<a:theme xmlns:a="http://schemas.openxmlformats.org/drawingml/2006/main" name="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031 - External - PDF - Case study v08.pptx" id="{CF708BB2-1F49-4672-8E8A-D4E8F932BBFD}" vid="{30210DB3-AFA7-463A-B75F-89ACBFCD952E}"/>
    </a:ext>
  </a:extLst>
</a:theme>
</file>

<file path=ppt/theme/theme5.xml><?xml version="1.0" encoding="utf-8"?>
<a:theme xmlns:a="http://schemas.openxmlformats.org/drawingml/2006/main" name="IH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031 - External - PDF - Case study v08.pptx" id="{CF708BB2-1F49-4672-8E8A-D4E8F932BBFD}" vid="{9F0784B7-20B8-48E7-B742-C9C2CC665FA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0055083-F9D3-4AAC-98F0-263D9E57BD20}">
  <we:reference id="518445b3-2996-4db5-9f8c-ca81d831fd08" version="1.2.0.3" store="EXCatalog" storeType="EXCatalog"/>
  <we:alternateReferences>
    <we:reference id="wa104051163" version="1.2.0.3"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000e2059-5ee7-47e9-8d7c-e5c5b9f97e02"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73E23AC69CB44C4CA2056AFD4930EA8C" ma:contentTypeVersion="23" ma:contentTypeDescription="Create a new document." ma:contentTypeScope="" ma:versionID="4291f9c0c0885ed3345d74ab0e1ed421">
  <xsd:schema xmlns:xsd="http://www.w3.org/2001/XMLSchema" xmlns:xs="http://www.w3.org/2001/XMLSchema" xmlns:p="http://schemas.microsoft.com/office/2006/metadata/properties" xmlns:ns2="21f1b9a1-a14a-4bc7-a26e-d14c8d65680a" xmlns:ns3="f0595b4b-82c4-479e-91ca-9a46f278b8d7" xmlns:ns4="e8276f60-bba3-4c90-9dba-3ef551f9ed4c" targetNamespace="http://schemas.microsoft.com/office/2006/metadata/properties" ma:root="true" ma:fieldsID="d4b70295f8f047cb50ca57f28b633501" ns2:_="" ns3:_="" ns4:_="">
    <xsd:import namespace="21f1b9a1-a14a-4bc7-a26e-d14c8d65680a"/>
    <xsd:import namespace="f0595b4b-82c4-479e-91ca-9a46f278b8d7"/>
    <xsd:import namespace="e8276f60-bba3-4c90-9dba-3ef551f9ed4c"/>
    <xsd:element name="properties">
      <xsd:complexType>
        <xsd:sequence>
          <xsd:element name="documentManagement">
            <xsd:complexType>
              <xsd:all>
                <xsd:element ref="ns2:Description_x0020__x0028_doc_x0029_" minOccurs="0"/>
                <xsd:element ref="ns2:m7b91fbce3df4f5da115d1433180bceb" minOccurs="0"/>
                <xsd:element ref="ns2:TaxCatchAll" minOccurs="0"/>
                <xsd:element ref="ns2:TaxCatchAllLabel" minOccurs="0"/>
                <xsd:element ref="ns2:jfd51d9e2b464e40b8a7b13280b9089c" minOccurs="0"/>
                <xsd:element ref="ns2:e16ca6858a6d4e1eb1b2576b3483cc38" minOccurs="0"/>
                <xsd:element ref="ns2:cb7384e601db497bbb88b8939feae4db" minOccurs="0"/>
                <xsd:element ref="ns2:Sensitivity_x0020_level"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4:SharedWithUsers" minOccurs="0"/>
                <xsd:element ref="ns4:SharedWithDetails" minOccurs="0"/>
                <xsd:element ref="ns3:MediaLengthInSeconds" minOccurs="0"/>
                <xsd:element ref="ns3:MediaServiceLocation" minOccurs="0"/>
                <xsd:element ref="ns3:lcf76f155ced4ddcb4097134ff3c332f" minOccurs="0"/>
                <xsd:element ref="ns3:MediaServiceObjectDetectorVersions" minOccurs="0"/>
                <xsd:element ref="ns3:Preview" minOccurs="0"/>
                <xsd:element ref="ns3:MediaServiceSearchProperties" minOccurs="0"/>
                <xsd:element ref="ns3: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f1b9a1-a14a-4bc7-a26e-d14c8d65680a" elementFormDefault="qualified">
    <xsd:import namespace="http://schemas.microsoft.com/office/2006/documentManagement/types"/>
    <xsd:import namespace="http://schemas.microsoft.com/office/infopath/2007/PartnerControls"/>
    <xsd:element name="Description_x0020__x0028_doc_x0029_" ma:index="8" nillable="true" ma:displayName="Description (doc)" ma:description="Describes the content of this document." ma:internalName="Description_x0020__x0028_doc_x0029_">
      <xsd:simpleType>
        <xsd:restriction base="dms:Note">
          <xsd:maxLength value="255"/>
        </xsd:restriction>
      </xsd:simpleType>
    </xsd:element>
    <xsd:element name="m7b91fbce3df4f5da115d1433180bceb" ma:index="9" nillable="true" ma:taxonomy="true" ma:internalName="m7b91fbce3df4f5da115d1433180bceb" ma:taxonomyFieldName="Document_x0020_type" ma:displayName="Document type" ma:readOnly="false" ma:default="" ma:fieldId="{67b91fbc-e3df-4f5d-a115-d1433180bceb}" ma:taxonomyMulti="true" ma:sspId="000e2059-5ee7-47e9-8d7c-e5c5b9f97e02" ma:termSetId="b41fe23d-2ab6-46db-841a-cbc15ff164f4"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a71cf3de-017e-473a-8567-3a877356f888}" ma:internalName="TaxCatchAll" ma:showField="CatchAllData" ma:web="e8276f60-bba3-4c90-9dba-3ef551f9ed4c">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a71cf3de-017e-473a-8567-3a877356f888}" ma:internalName="TaxCatchAllLabel" ma:readOnly="true" ma:showField="CatchAllDataLabel" ma:web="e8276f60-bba3-4c90-9dba-3ef551f9ed4c">
      <xsd:complexType>
        <xsd:complexContent>
          <xsd:extension base="dms:MultiChoiceLookup">
            <xsd:sequence>
              <xsd:element name="Value" type="dms:Lookup" maxOccurs="unbounded" minOccurs="0" nillable="true"/>
            </xsd:sequence>
          </xsd:extension>
        </xsd:complexContent>
      </xsd:complexType>
    </xsd:element>
    <xsd:element name="jfd51d9e2b464e40b8a7b13280b9089c" ma:index="13" nillable="true" ma:taxonomy="true" ma:internalName="jfd51d9e2b464e40b8a7b13280b9089c" ma:taxonomyFieldName="Community" ma:displayName="Community" ma:readOnly="false" ma:default="" ma:fieldId="{3fd51d9e-2b46-4e40-b8a7-b13280b9089c}" ma:taxonomyMulti="true" ma:sspId="000e2059-5ee7-47e9-8d7c-e5c5b9f97e02" ma:termSetId="cbff4a31-9767-48d3-9f7e-7d5fae8965aa" ma:anchorId="00000000-0000-0000-0000-000000000000" ma:open="false" ma:isKeyword="false">
      <xsd:complexType>
        <xsd:sequence>
          <xsd:element ref="pc:Terms" minOccurs="0" maxOccurs="1"/>
        </xsd:sequence>
      </xsd:complexType>
    </xsd:element>
    <xsd:element name="e16ca6858a6d4e1eb1b2576b3483cc38" ma:index="15" nillable="true" ma:taxonomy="true" ma:internalName="e16ca6858a6d4e1eb1b2576b3483cc38" ma:taxonomyFieldName="Steria_x0020_location" ma:displayName="Steria location" ma:readOnly="false" ma:default="" ma:fieldId="{e16ca685-8a6d-4e1e-b1b2-576b3483cc38}" ma:taxonomyMulti="true" ma:sspId="000e2059-5ee7-47e9-8d7c-e5c5b9f97e02" ma:termSetId="06fb51a1-70d9-4608-80ae-c46ce699b39a" ma:anchorId="00000000-0000-0000-0000-000000000000" ma:open="false" ma:isKeyword="false">
      <xsd:complexType>
        <xsd:sequence>
          <xsd:element ref="pc:Terms" minOccurs="0" maxOccurs="1"/>
        </xsd:sequence>
      </xsd:complexType>
    </xsd:element>
    <xsd:element name="cb7384e601db497bbb88b8939feae4db" ma:index="17" nillable="true" ma:taxonomy="true" ma:internalName="cb7384e601db497bbb88b8939feae4db" ma:taxonomyFieldName="Languages" ma:displayName="Languages" ma:readOnly="false" ma:default="" ma:fieldId="{cb7384e6-01db-497b-bb88-b8939feae4db}" ma:taxonomyMulti="true" ma:sspId="000e2059-5ee7-47e9-8d7c-e5c5b9f97e02" ma:termSetId="5d5e187e-ca10-44f3-ac34-13e5ac42fd40" ma:anchorId="00000000-0000-0000-0000-000000000000" ma:open="false" ma:isKeyword="false">
      <xsd:complexType>
        <xsd:sequence>
          <xsd:element ref="pc:Terms" minOccurs="0" maxOccurs="1"/>
        </xsd:sequence>
      </xsd:complexType>
    </xsd:element>
    <xsd:element name="Sensitivity_x0020_level" ma:index="19" nillable="true" ma:displayName="Sensitivity level" ma:description="Choose the sensitivity level of your document." ma:format="Dropdown" ma:hidden="true" ma:internalName="Sensitivity_x0020_level" ma:readOnly="false">
      <xsd:simpleType>
        <xsd:restriction base="dms:Choice">
          <xsd:enumeration value="Open - None or Public"/>
          <xsd:enumeration value="Level 1 - For internal use only"/>
          <xsd:enumeration value="Level 2 - In confidence"/>
          <xsd:enumeration value="Level 3 - In strictest confidence"/>
        </xsd:restriction>
      </xsd:simpleType>
    </xsd:element>
  </xsd:schema>
  <xsd:schema xmlns:xsd="http://www.w3.org/2001/XMLSchema" xmlns:xs="http://www.w3.org/2001/XMLSchema" xmlns:dms="http://schemas.microsoft.com/office/2006/documentManagement/types" xmlns:pc="http://schemas.microsoft.com/office/infopath/2007/PartnerControls" targetNamespace="f0595b4b-82c4-479e-91ca-9a46f278b8d7"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AutoTags" ma:index="22" nillable="true" ma:displayName="MediaServiceAutoTags" ma:internalName="MediaServiceAutoTags"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OCR" ma:index="24" nillable="true" ma:displayName="MediaServiceOCR" ma:internalName="MediaServiceOCR" ma:readOnly="true">
      <xsd:simpleType>
        <xsd:restriction base="dms:Note">
          <xsd:maxLength value="255"/>
        </xsd:restriction>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AutoKeyPoints" ma:index="27" nillable="true" ma:displayName="MediaServiceAutoKeyPoints" ma:hidden="true" ma:internalName="MediaServiceAutoKeyPoints" ma:readOnly="true">
      <xsd:simpleType>
        <xsd:restriction base="dms:Note"/>
      </xsd:simpleType>
    </xsd:element>
    <xsd:element name="MediaServiceKeyPoints" ma:index="28" nillable="true" ma:displayName="KeyPoints" ma:internalName="MediaServiceKeyPoints" ma:readOnly="true">
      <xsd:simpleType>
        <xsd:restriction base="dms:Note">
          <xsd:maxLength value="255"/>
        </xsd:restriction>
      </xsd:simpleType>
    </xsd:element>
    <xsd:element name="MediaLengthInSeconds" ma:index="31" nillable="true" ma:displayName="Length (seconds)" ma:internalName="MediaLengthInSeconds" ma:readOnly="true">
      <xsd:simpleType>
        <xsd:restriction base="dms:Unknown"/>
      </xsd:simpleType>
    </xsd:element>
    <xsd:element name="MediaServiceLocation" ma:index="32" nillable="true" ma:displayName="Location" ma:internalName="MediaServiceLocation" ma:readOnly="true">
      <xsd:simpleType>
        <xsd:restriction base="dms:Text"/>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000e2059-5ee7-47e9-8d7c-e5c5b9f97e0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5" nillable="true" ma:displayName="MediaServiceObjectDetectorVersions" ma:hidden="true" ma:indexed="true" ma:internalName="MediaServiceObjectDetectorVersions" ma:readOnly="true">
      <xsd:simpleType>
        <xsd:restriction base="dms:Text"/>
      </xsd:simpleType>
    </xsd:element>
    <xsd:element name="Preview" ma:index="36" nillable="true" ma:displayName="Preview" ma:format="Thumbnail" ma:internalName="Preview">
      <xsd:simpleType>
        <xsd:restriction base="dms:Unknown"/>
      </xsd:simpleType>
    </xsd:element>
    <xsd:element name="MediaServiceSearchProperties" ma:index="37" nillable="true" ma:displayName="MediaServiceSearchProperties" ma:hidden="true" ma:internalName="MediaServiceSearchProperties" ma:readOnly="true">
      <xsd:simpleType>
        <xsd:restriction base="dms:Note"/>
      </xsd:simpleType>
    </xsd:element>
    <xsd:element name="Link" ma:index="38"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276f60-bba3-4c90-9dba-3ef551f9ed4c" elementFormDefault="qualified">
    <xsd:import namespace="http://schemas.microsoft.com/office/2006/documentManagement/types"/>
    <xsd:import namespace="http://schemas.microsoft.com/office/infopath/2007/PartnerControls"/>
    <xsd:element name="SharedWithUsers" ma:index="2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1f1b9a1-a14a-4bc7-a26e-d14c8d65680a" xsi:nil="true"/>
    <lcf76f155ced4ddcb4097134ff3c332f xmlns="f0595b4b-82c4-479e-91ca-9a46f278b8d7">
      <Terms xmlns="http://schemas.microsoft.com/office/infopath/2007/PartnerControls"/>
    </lcf76f155ced4ddcb4097134ff3c332f>
    <Preview xmlns="f0595b4b-82c4-479e-91ca-9a46f278b8d7" xsi:nil="true"/>
    <Description_x0020__x0028_doc_x0029_ xmlns="21f1b9a1-a14a-4bc7-a26e-d14c8d65680a" xsi:nil="true"/>
    <jfd51d9e2b464e40b8a7b13280b9089c xmlns="21f1b9a1-a14a-4bc7-a26e-d14c8d65680a">
      <Terms xmlns="http://schemas.microsoft.com/office/infopath/2007/PartnerControls"/>
    </jfd51d9e2b464e40b8a7b13280b9089c>
    <Sensitivity_x0020_level xmlns="21f1b9a1-a14a-4bc7-a26e-d14c8d65680a" xsi:nil="true"/>
    <m7b91fbce3df4f5da115d1433180bceb xmlns="21f1b9a1-a14a-4bc7-a26e-d14c8d65680a">
      <Terms xmlns="http://schemas.microsoft.com/office/infopath/2007/PartnerControls"/>
    </m7b91fbce3df4f5da115d1433180bceb>
    <Link xmlns="f0595b4b-82c4-479e-91ca-9a46f278b8d7">
      <Url xsi:nil="true"/>
      <Description xsi:nil="true"/>
    </Link>
    <e16ca6858a6d4e1eb1b2576b3483cc38 xmlns="21f1b9a1-a14a-4bc7-a26e-d14c8d65680a">
      <Terms xmlns="http://schemas.microsoft.com/office/infopath/2007/PartnerControls"/>
    </e16ca6858a6d4e1eb1b2576b3483cc38>
    <cb7384e601db497bbb88b8939feae4db xmlns="21f1b9a1-a14a-4bc7-a26e-d14c8d65680a">
      <Terms xmlns="http://schemas.microsoft.com/office/infopath/2007/PartnerControls"/>
    </cb7384e601db497bbb88b8939feae4db>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7DEAD9-F0F2-45A4-9CD3-C0F1EC17699B}">
  <ds:schemaRefs>
    <ds:schemaRef ds:uri="Microsoft.SharePoint.Taxonomy.ContentTypeSync"/>
  </ds:schemaRefs>
</ds:datastoreItem>
</file>

<file path=customXml/itemProps2.xml><?xml version="1.0" encoding="utf-8"?>
<ds:datastoreItem xmlns:ds="http://schemas.openxmlformats.org/officeDocument/2006/customXml" ds:itemID="{CF2DA796-5312-4D8B-ADF7-753532FEB4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f1b9a1-a14a-4bc7-a26e-d14c8d65680a"/>
    <ds:schemaRef ds:uri="f0595b4b-82c4-479e-91ca-9a46f278b8d7"/>
    <ds:schemaRef ds:uri="e8276f60-bba3-4c90-9dba-3ef551f9ed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8FC3BC-809B-403C-807D-104C142723CA}">
  <ds:schemaRefs>
    <ds:schemaRef ds:uri="http://schemas.openxmlformats.org/package/2006/metadata/core-properties"/>
    <ds:schemaRef ds:uri="21f1b9a1-a14a-4bc7-a26e-d14c8d65680a"/>
    <ds:schemaRef ds:uri="f0595b4b-82c4-479e-91ca-9a46f278b8d7"/>
    <ds:schemaRef ds:uri="e8276f60-bba3-4c90-9dba-3ef551f9ed4c"/>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www.w3.org/XML/1998/namespace"/>
    <ds:schemaRef ds:uri="http://schemas.microsoft.com/office/2006/metadata/properties"/>
  </ds:schemaRefs>
</ds:datastoreItem>
</file>

<file path=customXml/itemProps4.xml><?xml version="1.0" encoding="utf-8"?>
<ds:datastoreItem xmlns:ds="http://schemas.openxmlformats.org/officeDocument/2006/customXml" ds:itemID="{57FD6A4B-DE4F-4FD5-8F49-2BA494388F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MAR031 - External - PDF - Case study v08 (1)</Template>
  <TotalTime>655</TotalTime>
  <Words>785</Words>
  <Application>Microsoft Office PowerPoint</Application>
  <PresentationFormat>A4 Paper (210x297 mm)</PresentationFormat>
  <Paragraphs>40</Paragraphs>
  <Slides>4</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vt:i4>
      </vt:variant>
    </vt:vector>
  </HeadingPairs>
  <TitlesOfParts>
    <vt:vector size="14" baseType="lpstr">
      <vt:lpstr>Arial</vt:lpstr>
      <vt:lpstr>Calibri</vt:lpstr>
      <vt:lpstr>Poppins</vt:lpstr>
      <vt:lpstr>Poppins Bold</vt:lpstr>
      <vt:lpstr>Wingdings</vt:lpstr>
      <vt:lpstr>NHS SBS</vt:lpstr>
      <vt:lpstr>Procurement</vt:lpstr>
      <vt:lpstr>F&amp;A</vt:lpstr>
      <vt:lpstr>ES</vt:lpstr>
      <vt:lpstr>IHS</vt:lpstr>
      <vt:lpstr>CASE STUDY</vt:lpstr>
      <vt:lpstr>THE CHALLENGE</vt:lpstr>
      <vt:lpstr>THE SOLUTION</vt:lpstr>
      <vt:lpstr>THE RESULT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dc:title>
  <dc:creator>CHILAMKURTHI RAO Krishna</dc:creator>
  <cp:lastModifiedBy>CHILAMKURTHI RAO Krishna</cp:lastModifiedBy>
  <cp:revision>47</cp:revision>
  <dcterms:created xsi:type="dcterms:W3CDTF">2024-07-30T08:43:02Z</dcterms:created>
  <dcterms:modified xsi:type="dcterms:W3CDTF">2024-08-01T16:18:58Z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5e6e129-f928-4a05-ae32-d838f6b21bdd_Enabled">
    <vt:lpwstr>true</vt:lpwstr>
  </property>
  <property fmtid="{D5CDD505-2E9C-101B-9397-08002B2CF9AE}" pid="3" name="MSIP_Label_c5e6e129-f928-4a05-ae32-d838f6b21bdd_SetDate">
    <vt:lpwstr>2023-05-09T10:12:15Z</vt:lpwstr>
  </property>
  <property fmtid="{D5CDD505-2E9C-101B-9397-08002B2CF9AE}" pid="4" name="MSIP_Label_c5e6e129-f928-4a05-ae32-d838f6b21bdd_Method">
    <vt:lpwstr>Standard</vt:lpwstr>
  </property>
  <property fmtid="{D5CDD505-2E9C-101B-9397-08002B2CF9AE}" pid="5" name="MSIP_Label_c5e6e129-f928-4a05-ae32-d838f6b21bdd_Name">
    <vt:lpwstr>EN Restricted use</vt:lpwstr>
  </property>
  <property fmtid="{D5CDD505-2E9C-101B-9397-08002B2CF9AE}" pid="6" name="MSIP_Label_c5e6e129-f928-4a05-ae32-d838f6b21bdd_SiteId">
    <vt:lpwstr>8b87af7d-8647-4dc7-8df4-5f69a2011bb5</vt:lpwstr>
  </property>
  <property fmtid="{D5CDD505-2E9C-101B-9397-08002B2CF9AE}" pid="7" name="MSIP_Label_c5e6e129-f928-4a05-ae32-d838f6b21bdd_ActionId">
    <vt:lpwstr>8ad5e61e-0cd8-4167-9627-071042534b39</vt:lpwstr>
  </property>
  <property fmtid="{D5CDD505-2E9C-101B-9397-08002B2CF9AE}" pid="8" name="MSIP_Label_c5e6e129-f928-4a05-ae32-d838f6b21bdd_ContentBits">
    <vt:lpwstr>3</vt:lpwstr>
  </property>
  <property fmtid="{D5CDD505-2E9C-101B-9397-08002B2CF9AE}" pid="9" name="MSIP_Label_b0c103f5-e5be-4b80-a90a-fb0bfe2b9906_Enabled">
    <vt:lpwstr>true</vt:lpwstr>
  </property>
  <property fmtid="{D5CDD505-2E9C-101B-9397-08002B2CF9AE}" pid="10" name="MSIP_Label_b0c103f5-e5be-4b80-a90a-fb0bfe2b9906_SetDate">
    <vt:lpwstr>2024-04-18T11:03:21Z</vt:lpwstr>
  </property>
  <property fmtid="{D5CDD505-2E9C-101B-9397-08002B2CF9AE}" pid="11" name="MSIP_Label_b0c103f5-e5be-4b80-a90a-fb0bfe2b9906_Method">
    <vt:lpwstr>Standard</vt:lpwstr>
  </property>
  <property fmtid="{D5CDD505-2E9C-101B-9397-08002B2CF9AE}" pid="12" name="MSIP_Label_b0c103f5-e5be-4b80-a90a-fb0bfe2b9906_Name">
    <vt:lpwstr>S2Official</vt:lpwstr>
  </property>
  <property fmtid="{D5CDD505-2E9C-101B-9397-08002B2CF9AE}" pid="13" name="MSIP_Label_b0c103f5-e5be-4b80-a90a-fb0bfe2b9906_SiteId">
    <vt:lpwstr>b34b382c-124f-4496-8b21-fc9b729b2c86</vt:lpwstr>
  </property>
  <property fmtid="{D5CDD505-2E9C-101B-9397-08002B2CF9AE}" pid="14" name="MSIP_Label_b0c103f5-e5be-4b80-a90a-fb0bfe2b9906_ActionId">
    <vt:lpwstr>1b57cdf0-466b-4b8a-bbc5-aa3478853aab</vt:lpwstr>
  </property>
  <property fmtid="{D5CDD505-2E9C-101B-9397-08002B2CF9AE}" pid="15" name="MSIP_Label_b0c103f5-e5be-4b80-a90a-fb0bfe2b9906_ContentBits">
    <vt:lpwstr>2</vt:lpwstr>
  </property>
  <property fmtid="{D5CDD505-2E9C-101B-9397-08002B2CF9AE}" pid="16" name="ClassificationContentMarkingFooterLocations">
    <vt:lpwstr>Colour logo:27</vt:lpwstr>
  </property>
  <property fmtid="{D5CDD505-2E9C-101B-9397-08002B2CF9AE}" pid="17" name="ClassificationContentMarkingFooterText">
    <vt:lpwstr>S2 - Official</vt:lpwstr>
  </property>
  <property fmtid="{D5CDD505-2E9C-101B-9397-08002B2CF9AE}" pid="18" name="ContentTypeId">
    <vt:lpwstr>0x01010073E23AC69CB44C4CA2056AFD4930EA8C</vt:lpwstr>
  </property>
  <property fmtid="{D5CDD505-2E9C-101B-9397-08002B2CF9AE}" pid="19" name="MediaServiceImageTags">
    <vt:lpwstr/>
  </property>
  <property fmtid="{D5CDD505-2E9C-101B-9397-08002B2CF9AE}" pid="20" name="Languages">
    <vt:lpwstr/>
  </property>
  <property fmtid="{D5CDD505-2E9C-101B-9397-08002B2CF9AE}" pid="21" name="Document_x0020_type">
    <vt:lpwstr/>
  </property>
  <property fmtid="{D5CDD505-2E9C-101B-9397-08002B2CF9AE}" pid="22" name="Community">
    <vt:lpwstr/>
  </property>
  <property fmtid="{D5CDD505-2E9C-101B-9397-08002B2CF9AE}" pid="23" name="Steria_x0020_location">
    <vt:lpwstr/>
  </property>
  <property fmtid="{D5CDD505-2E9C-101B-9397-08002B2CF9AE}" pid="24" name="Document type">
    <vt:lpwstr/>
  </property>
  <property fmtid="{D5CDD505-2E9C-101B-9397-08002B2CF9AE}" pid="25" name="Steria location">
    <vt:lpwstr/>
  </property>
</Properties>
</file>