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4.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5.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6.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7.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8.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9.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10.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11.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12.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13.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theme/theme14.xml" ContentType="application/vnd.openxmlformats-officedocument.theme+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theme/theme15.xml" ContentType="application/vnd.openxmlformats-officedocument.theme+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theme/theme16.xml" ContentType="application/vnd.openxmlformats-officedocument.theme+xml"/>
  <Override PartName="/ppt/theme/theme17.xml" ContentType="application/vnd.openxmlformats-officedocument.theme+xml"/>
  <Override PartName="/ppt/theme/theme1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heme/themeOverride1.xml" ContentType="application/vnd.openxmlformats-officedocument.themeOverr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6" r:id="rId4"/>
    <p:sldMasterId id="2147483882" r:id="rId5"/>
    <p:sldMasterId id="2147483676" r:id="rId6"/>
    <p:sldMasterId id="2147483700" r:id="rId7"/>
    <p:sldMasterId id="2147483724" r:id="rId8"/>
    <p:sldMasterId id="2147483746" r:id="rId9"/>
    <p:sldMasterId id="2147483768" r:id="rId10"/>
    <p:sldMasterId id="2147483790" r:id="rId11"/>
    <p:sldMasterId id="2147483812" r:id="rId12"/>
    <p:sldMasterId id="2147483905" r:id="rId13"/>
    <p:sldMasterId id="2147483917" r:id="rId14"/>
    <p:sldMasterId id="2147483929" r:id="rId15"/>
    <p:sldMasterId id="2147483941" r:id="rId16"/>
    <p:sldMasterId id="2147483953" r:id="rId17"/>
    <p:sldMasterId id="2147483965" r:id="rId18"/>
    <p:sldMasterId id="2147483977" r:id="rId19"/>
  </p:sldMasterIdLst>
  <p:notesMasterIdLst>
    <p:notesMasterId r:id="rId55"/>
  </p:notesMasterIdLst>
  <p:handoutMasterIdLst>
    <p:handoutMasterId r:id="rId56"/>
  </p:handoutMasterIdLst>
  <p:sldIdLst>
    <p:sldId id="268" r:id="rId20"/>
    <p:sldId id="269" r:id="rId21"/>
    <p:sldId id="283" r:id="rId22"/>
    <p:sldId id="282" r:id="rId23"/>
    <p:sldId id="297" r:id="rId24"/>
    <p:sldId id="298" r:id="rId25"/>
    <p:sldId id="299" r:id="rId26"/>
    <p:sldId id="287" r:id="rId27"/>
    <p:sldId id="300" r:id="rId28"/>
    <p:sldId id="301" r:id="rId29"/>
    <p:sldId id="302" r:id="rId30"/>
    <p:sldId id="285" r:id="rId31"/>
    <p:sldId id="303" r:id="rId32"/>
    <p:sldId id="304" r:id="rId33"/>
    <p:sldId id="305" r:id="rId34"/>
    <p:sldId id="306" r:id="rId35"/>
    <p:sldId id="307" r:id="rId36"/>
    <p:sldId id="308" r:id="rId37"/>
    <p:sldId id="289" r:id="rId38"/>
    <p:sldId id="309" r:id="rId39"/>
    <p:sldId id="310" r:id="rId40"/>
    <p:sldId id="311" r:id="rId41"/>
    <p:sldId id="312" r:id="rId42"/>
    <p:sldId id="313" r:id="rId43"/>
    <p:sldId id="314" r:id="rId44"/>
    <p:sldId id="291" r:id="rId45"/>
    <p:sldId id="315" r:id="rId46"/>
    <p:sldId id="293" r:id="rId47"/>
    <p:sldId id="294" r:id="rId48"/>
    <p:sldId id="316" r:id="rId49"/>
    <p:sldId id="317" r:id="rId50"/>
    <p:sldId id="319" r:id="rId51"/>
    <p:sldId id="320" r:id="rId52"/>
    <p:sldId id="295" r:id="rId53"/>
    <p:sldId id="280" r:id="rId5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8C22F20-B25F-4D77-BE84-4EDC4B060EA3}" v="95" dt="2018-11-08T11:33:02.588"/>
    <p1510:client id="{D9C2CE7B-E7C6-4A58-997F-3718EC133DF0}" v="64" dt="2018-11-08T11:57:17.628"/>
    <p1510:client id="{9712E7FE-8CE6-45F6-B7AE-68072AF8807E}" v="11" dt="2018-11-08T14:41:30.46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485" autoAdjust="0"/>
    <p:restoredTop sz="94660"/>
  </p:normalViewPr>
  <p:slideViewPr>
    <p:cSldViewPr snapToGrid="0">
      <p:cViewPr>
        <p:scale>
          <a:sx n="70" d="100"/>
          <a:sy n="70" d="100"/>
        </p:scale>
        <p:origin x="-1548" y="-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Master" Target="slideMasters/slideMaster15.xml"/><Relationship Id="rId26" Type="http://schemas.openxmlformats.org/officeDocument/2006/relationships/slide" Target="slides/slide7.xml"/><Relationship Id="rId39" Type="http://schemas.openxmlformats.org/officeDocument/2006/relationships/slide" Target="slides/slide20.xml"/><Relationship Id="rId21" Type="http://schemas.openxmlformats.org/officeDocument/2006/relationships/slide" Target="slides/slide2.xml"/><Relationship Id="rId34" Type="http://schemas.openxmlformats.org/officeDocument/2006/relationships/slide" Target="slides/slide15.xml"/><Relationship Id="rId42" Type="http://schemas.openxmlformats.org/officeDocument/2006/relationships/slide" Target="slides/slide23.xml"/><Relationship Id="rId47" Type="http://schemas.openxmlformats.org/officeDocument/2006/relationships/slide" Target="slides/slide28.xml"/><Relationship Id="rId50" Type="http://schemas.openxmlformats.org/officeDocument/2006/relationships/slide" Target="slides/slide31.xml"/><Relationship Id="rId55" Type="http://schemas.openxmlformats.org/officeDocument/2006/relationships/notesMaster" Target="notesMasters/notesMaster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Master" Target="slideMasters/slideMaster13.xml"/><Relationship Id="rId20" Type="http://schemas.openxmlformats.org/officeDocument/2006/relationships/slide" Target="slides/slide1.xml"/><Relationship Id="rId29" Type="http://schemas.openxmlformats.org/officeDocument/2006/relationships/slide" Target="slides/slide10.xml"/><Relationship Id="rId41" Type="http://schemas.openxmlformats.org/officeDocument/2006/relationships/slide" Target="slides/slide22.xml"/><Relationship Id="rId54" Type="http://schemas.openxmlformats.org/officeDocument/2006/relationships/slide" Target="slides/slide35.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5.xml"/><Relationship Id="rId32" Type="http://schemas.openxmlformats.org/officeDocument/2006/relationships/slide" Target="slides/slide13.xml"/><Relationship Id="rId37" Type="http://schemas.openxmlformats.org/officeDocument/2006/relationships/slide" Target="slides/slide18.xml"/><Relationship Id="rId40" Type="http://schemas.openxmlformats.org/officeDocument/2006/relationships/slide" Target="slides/slide21.xml"/><Relationship Id="rId45" Type="http://schemas.openxmlformats.org/officeDocument/2006/relationships/slide" Target="slides/slide26.xml"/><Relationship Id="rId53" Type="http://schemas.openxmlformats.org/officeDocument/2006/relationships/slide" Target="slides/slide34.xml"/><Relationship Id="rId58"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4.xml"/><Relationship Id="rId28" Type="http://schemas.openxmlformats.org/officeDocument/2006/relationships/slide" Target="slides/slide9.xml"/><Relationship Id="rId36" Type="http://schemas.openxmlformats.org/officeDocument/2006/relationships/slide" Target="slides/slide17.xml"/><Relationship Id="rId49" Type="http://schemas.openxmlformats.org/officeDocument/2006/relationships/slide" Target="slides/slide30.xml"/><Relationship Id="rId57" Type="http://schemas.openxmlformats.org/officeDocument/2006/relationships/presProps" Target="presProps.xml"/><Relationship Id="rId61" Type="http://schemas.microsoft.com/office/2015/10/relationships/revisionInfo" Target="revisionInfo.xml"/><Relationship Id="rId10" Type="http://schemas.openxmlformats.org/officeDocument/2006/relationships/slideMaster" Target="slideMasters/slideMaster7.xml"/><Relationship Id="rId19" Type="http://schemas.openxmlformats.org/officeDocument/2006/relationships/slideMaster" Target="slideMasters/slideMaster16.xml"/><Relationship Id="rId31" Type="http://schemas.openxmlformats.org/officeDocument/2006/relationships/slide" Target="slides/slide12.xml"/><Relationship Id="rId44" Type="http://schemas.openxmlformats.org/officeDocument/2006/relationships/slide" Target="slides/slide25.xml"/><Relationship Id="rId52" Type="http://schemas.openxmlformats.org/officeDocument/2006/relationships/slide" Target="slides/slide33.xml"/><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3.xml"/><Relationship Id="rId27" Type="http://schemas.openxmlformats.org/officeDocument/2006/relationships/slide" Target="slides/slide8.xml"/><Relationship Id="rId30" Type="http://schemas.openxmlformats.org/officeDocument/2006/relationships/slide" Target="slides/slide11.xml"/><Relationship Id="rId35" Type="http://schemas.openxmlformats.org/officeDocument/2006/relationships/slide" Target="slides/slide16.xml"/><Relationship Id="rId43" Type="http://schemas.openxmlformats.org/officeDocument/2006/relationships/slide" Target="slides/slide24.xml"/><Relationship Id="rId48" Type="http://schemas.openxmlformats.org/officeDocument/2006/relationships/slide" Target="slides/slide29.xml"/><Relationship Id="rId56" Type="http://schemas.openxmlformats.org/officeDocument/2006/relationships/handoutMaster" Target="handoutMasters/handoutMaster1.xml"/><Relationship Id="rId8" Type="http://schemas.openxmlformats.org/officeDocument/2006/relationships/slideMaster" Target="slideMasters/slideMaster5.xml"/><Relationship Id="rId51" Type="http://schemas.openxmlformats.org/officeDocument/2006/relationships/slide" Target="slides/slide32.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6.xml"/><Relationship Id="rId33" Type="http://schemas.openxmlformats.org/officeDocument/2006/relationships/slide" Target="slides/slide14.xml"/><Relationship Id="rId38" Type="http://schemas.openxmlformats.org/officeDocument/2006/relationships/slide" Target="slides/slide19.xml"/><Relationship Id="rId46" Type="http://schemas.openxmlformats.org/officeDocument/2006/relationships/slide" Target="slides/slide27.xml"/><Relationship Id="rId5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FFEE176-F0F1-C044-8CD6-EC5E4EC16E2E}" type="datetimeFigureOut">
              <a:rPr lang="en-US" smtClean="0"/>
              <a:t>2/27/2019</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710D58F-CBDF-BC4E-81A3-10B5A4042616}" type="slidenum">
              <a:rPr lang="en-US" smtClean="0"/>
              <a:t>‹#›</a:t>
            </a:fld>
            <a:endParaRPr lang="en-US" dirty="0"/>
          </a:p>
        </p:txBody>
      </p:sp>
    </p:spTree>
    <p:extLst>
      <p:ext uri="{BB962C8B-B14F-4D97-AF65-F5344CB8AC3E}">
        <p14:creationId xmlns:p14="http://schemas.microsoft.com/office/powerpoint/2010/main" val="248265904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A8F1A7B-FBF2-9043-A427-614C217E9D12}" type="datetimeFigureOut">
              <a:rPr lang="en-US" smtClean="0"/>
              <a:t>2/27/2019</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881B9E5-FA1C-3541-829D-72A800E2E03D}" type="slidenum">
              <a:rPr lang="en-US" smtClean="0"/>
              <a:t>‹#›</a:t>
            </a:fld>
            <a:endParaRPr lang="en-US" dirty="0"/>
          </a:p>
        </p:txBody>
      </p:sp>
    </p:spTree>
    <p:extLst>
      <p:ext uri="{BB962C8B-B14F-4D97-AF65-F5344CB8AC3E}">
        <p14:creationId xmlns:p14="http://schemas.microsoft.com/office/powerpoint/2010/main" val="278851085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60809" indent="-260809" defTabSz="1024148"/>
            <a:endParaRPr lang="en-GB" altLang="en-GB" sz="1100" dirty="0" smtClean="0">
              <a:solidFill>
                <a:schemeClr val="tx1">
                  <a:lumMod val="85000"/>
                  <a:lumOff val="15000"/>
                </a:schemeClr>
              </a:solidFill>
            </a:endParaRPr>
          </a:p>
        </p:txBody>
      </p:sp>
      <p:sp>
        <p:nvSpPr>
          <p:cNvPr id="4" name="Slide Number Placeholder 3"/>
          <p:cNvSpPr>
            <a:spLocks noGrp="1"/>
          </p:cNvSpPr>
          <p:nvPr>
            <p:ph type="sldNum" sz="quarter" idx="10"/>
          </p:nvPr>
        </p:nvSpPr>
        <p:spPr/>
        <p:txBody>
          <a:bodyPr/>
          <a:lstStyle/>
          <a:p>
            <a:fld id="{F4924EEA-CA6B-4EE1-8FB5-43812217D9BB}" type="slidenum">
              <a:rPr lang="en-GB" smtClean="0">
                <a:solidFill>
                  <a:prstClr val="black"/>
                </a:solidFill>
              </a:rPr>
              <a:pPr/>
              <a:t>5</a:t>
            </a:fld>
            <a:endParaRPr lang="en-GB" dirty="0">
              <a:solidFill>
                <a:prstClr val="black"/>
              </a:solidFill>
            </a:endParaRPr>
          </a:p>
        </p:txBody>
      </p:sp>
    </p:spTree>
    <p:extLst>
      <p:ext uri="{BB962C8B-B14F-4D97-AF65-F5344CB8AC3E}">
        <p14:creationId xmlns:p14="http://schemas.microsoft.com/office/powerpoint/2010/main" val="6303436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GB" sz="1000" b="0" i="0" kern="1200" baseline="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4924EEA-CA6B-4EE1-8FB5-43812217D9BB}" type="slidenum">
              <a:rPr lang="en-GB" smtClean="0">
                <a:solidFill>
                  <a:prstClr val="black"/>
                </a:solidFill>
              </a:rPr>
              <a:pPr/>
              <a:t>16</a:t>
            </a:fld>
            <a:endParaRPr lang="en-GB" dirty="0">
              <a:solidFill>
                <a:prstClr val="black"/>
              </a:solidFill>
            </a:endParaRPr>
          </a:p>
        </p:txBody>
      </p:sp>
    </p:spTree>
    <p:extLst>
      <p:ext uri="{BB962C8B-B14F-4D97-AF65-F5344CB8AC3E}">
        <p14:creationId xmlns:p14="http://schemas.microsoft.com/office/powerpoint/2010/main" val="8539335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GB" sz="1000" b="0" i="0" kern="1200" baseline="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4924EEA-CA6B-4EE1-8FB5-43812217D9BB}" type="slidenum">
              <a:rPr lang="en-GB" smtClean="0">
                <a:solidFill>
                  <a:prstClr val="black"/>
                </a:solidFill>
              </a:rPr>
              <a:pPr/>
              <a:t>17</a:t>
            </a:fld>
            <a:endParaRPr lang="en-GB" dirty="0">
              <a:solidFill>
                <a:prstClr val="black"/>
              </a:solidFill>
            </a:endParaRPr>
          </a:p>
        </p:txBody>
      </p:sp>
    </p:spTree>
    <p:extLst>
      <p:ext uri="{BB962C8B-B14F-4D97-AF65-F5344CB8AC3E}">
        <p14:creationId xmlns:p14="http://schemas.microsoft.com/office/powerpoint/2010/main" val="40118511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GB" sz="1000" b="0" i="0" kern="1200" baseline="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4924EEA-CA6B-4EE1-8FB5-43812217D9BB}" type="slidenum">
              <a:rPr lang="en-GB" smtClean="0">
                <a:solidFill>
                  <a:prstClr val="black"/>
                </a:solidFill>
              </a:rPr>
              <a:pPr/>
              <a:t>18</a:t>
            </a:fld>
            <a:endParaRPr lang="en-GB" dirty="0">
              <a:solidFill>
                <a:prstClr val="black"/>
              </a:solidFill>
            </a:endParaRPr>
          </a:p>
        </p:txBody>
      </p:sp>
    </p:spTree>
    <p:extLst>
      <p:ext uri="{BB962C8B-B14F-4D97-AF65-F5344CB8AC3E}">
        <p14:creationId xmlns:p14="http://schemas.microsoft.com/office/powerpoint/2010/main" val="38368358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GB" sz="1000" b="0" i="0" kern="1200" dirty="0" smtClean="0">
              <a:solidFill>
                <a:schemeClr val="tx1"/>
              </a:solidFill>
              <a:effectLst/>
              <a:latin typeface="+mn-lt"/>
              <a:ea typeface="+mn-ea"/>
              <a:cs typeface="+mn-cs"/>
            </a:endParaRPr>
          </a:p>
          <a:p>
            <a:pPr marL="0" indent="0">
              <a:spcBef>
                <a:spcPts val="300"/>
              </a:spcBef>
              <a:buClr>
                <a:schemeClr val="bg1"/>
              </a:buClr>
              <a:buNone/>
            </a:pPr>
            <a:endParaRPr lang="en-GB" baseline="0" dirty="0" smtClean="0"/>
          </a:p>
        </p:txBody>
      </p:sp>
      <p:sp>
        <p:nvSpPr>
          <p:cNvPr id="4" name="Slide Number Placeholder 3"/>
          <p:cNvSpPr>
            <a:spLocks noGrp="1"/>
          </p:cNvSpPr>
          <p:nvPr>
            <p:ph type="sldNum" sz="quarter" idx="10"/>
          </p:nvPr>
        </p:nvSpPr>
        <p:spPr/>
        <p:txBody>
          <a:bodyPr/>
          <a:lstStyle/>
          <a:p>
            <a:fld id="{F4924EEA-CA6B-4EE1-8FB5-43812217D9BB}" type="slidenum">
              <a:rPr lang="en-GB" smtClean="0">
                <a:solidFill>
                  <a:prstClr val="black"/>
                </a:solidFill>
              </a:rPr>
              <a:pPr/>
              <a:t>20</a:t>
            </a:fld>
            <a:endParaRPr lang="en-GB" dirty="0">
              <a:solidFill>
                <a:prstClr val="black"/>
              </a:solidFill>
            </a:endParaRPr>
          </a:p>
        </p:txBody>
      </p:sp>
    </p:spTree>
    <p:extLst>
      <p:ext uri="{BB962C8B-B14F-4D97-AF65-F5344CB8AC3E}">
        <p14:creationId xmlns:p14="http://schemas.microsoft.com/office/powerpoint/2010/main" val="26221473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indent="0">
              <a:spcBef>
                <a:spcPts val="300"/>
              </a:spcBef>
              <a:buClr>
                <a:schemeClr val="bg1"/>
              </a:buClr>
              <a:buNone/>
            </a:pPr>
            <a:endParaRPr lang="en-GB" baseline="0" dirty="0" smtClean="0"/>
          </a:p>
        </p:txBody>
      </p:sp>
      <p:sp>
        <p:nvSpPr>
          <p:cNvPr id="4" name="Slide Number Placeholder 3"/>
          <p:cNvSpPr>
            <a:spLocks noGrp="1"/>
          </p:cNvSpPr>
          <p:nvPr>
            <p:ph type="sldNum" sz="quarter" idx="10"/>
          </p:nvPr>
        </p:nvSpPr>
        <p:spPr/>
        <p:txBody>
          <a:bodyPr/>
          <a:lstStyle/>
          <a:p>
            <a:fld id="{F4924EEA-CA6B-4EE1-8FB5-43812217D9BB}" type="slidenum">
              <a:rPr lang="en-GB" smtClean="0">
                <a:solidFill>
                  <a:prstClr val="black"/>
                </a:solidFill>
              </a:rPr>
              <a:pPr/>
              <a:t>21</a:t>
            </a:fld>
            <a:endParaRPr lang="en-GB" dirty="0">
              <a:solidFill>
                <a:prstClr val="black"/>
              </a:solidFill>
            </a:endParaRPr>
          </a:p>
        </p:txBody>
      </p:sp>
    </p:spTree>
    <p:extLst>
      <p:ext uri="{BB962C8B-B14F-4D97-AF65-F5344CB8AC3E}">
        <p14:creationId xmlns:p14="http://schemas.microsoft.com/office/powerpoint/2010/main" val="36741432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indent="0">
              <a:spcBef>
                <a:spcPts val="300"/>
              </a:spcBef>
              <a:buClr>
                <a:schemeClr val="bg1"/>
              </a:buClr>
              <a:buNone/>
            </a:pPr>
            <a:endParaRPr lang="en-GB"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GB" sz="1000" b="0" i="0" kern="1200" dirty="0" smtClean="0">
              <a:solidFill>
                <a:schemeClr val="tx1"/>
              </a:solidFill>
              <a:effectLst/>
              <a:latin typeface="+mn-lt"/>
              <a:ea typeface="+mn-ea"/>
              <a:cs typeface="+mn-cs"/>
            </a:endParaRPr>
          </a:p>
          <a:p>
            <a:endParaRPr lang="en-GB" sz="1000" b="0" i="0" kern="1200" dirty="0" smtClean="0">
              <a:solidFill>
                <a:schemeClr val="tx1"/>
              </a:solidFill>
              <a:effectLst/>
              <a:latin typeface="+mn-lt"/>
              <a:ea typeface="+mn-ea"/>
              <a:cs typeface="+mn-cs"/>
            </a:endParaRPr>
          </a:p>
          <a:p>
            <a:pPr marL="0" indent="0">
              <a:spcBef>
                <a:spcPts val="300"/>
              </a:spcBef>
              <a:buClr>
                <a:schemeClr val="bg1"/>
              </a:buClr>
              <a:buNone/>
            </a:pPr>
            <a:endParaRPr lang="en-GB" sz="1000" dirty="0" smtClean="0">
              <a:solidFill>
                <a:schemeClr val="bg1"/>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000" baseline="0" dirty="0" smtClean="0"/>
          </a:p>
          <a:p>
            <a:pPr marL="0" indent="0">
              <a:spcBef>
                <a:spcPts val="300"/>
              </a:spcBef>
              <a:buClr>
                <a:schemeClr val="bg1"/>
              </a:buClr>
              <a:buNone/>
            </a:pPr>
            <a:endParaRPr lang="en-GB" baseline="0" dirty="0" smtClean="0"/>
          </a:p>
        </p:txBody>
      </p:sp>
      <p:sp>
        <p:nvSpPr>
          <p:cNvPr id="4" name="Slide Number Placeholder 3"/>
          <p:cNvSpPr>
            <a:spLocks noGrp="1"/>
          </p:cNvSpPr>
          <p:nvPr>
            <p:ph type="sldNum" sz="quarter" idx="10"/>
          </p:nvPr>
        </p:nvSpPr>
        <p:spPr/>
        <p:txBody>
          <a:bodyPr/>
          <a:lstStyle/>
          <a:p>
            <a:fld id="{F4924EEA-CA6B-4EE1-8FB5-43812217D9BB}" type="slidenum">
              <a:rPr lang="en-GB" smtClean="0">
                <a:solidFill>
                  <a:prstClr val="black"/>
                </a:solidFill>
              </a:rPr>
              <a:pPr/>
              <a:t>22</a:t>
            </a:fld>
            <a:endParaRPr lang="en-GB" dirty="0">
              <a:solidFill>
                <a:prstClr val="black"/>
              </a:solidFill>
            </a:endParaRPr>
          </a:p>
        </p:txBody>
      </p:sp>
    </p:spTree>
    <p:extLst>
      <p:ext uri="{BB962C8B-B14F-4D97-AF65-F5344CB8AC3E}">
        <p14:creationId xmlns:p14="http://schemas.microsoft.com/office/powerpoint/2010/main" val="38318380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sz="1000" b="0" i="0" kern="1200" baseline="0" dirty="0" smtClean="0">
              <a:solidFill>
                <a:schemeClr val="tx1"/>
              </a:solidFill>
              <a:effectLst/>
              <a:latin typeface="+mn-lt"/>
              <a:ea typeface="+mn-ea"/>
              <a:cs typeface="+mn-cs"/>
            </a:endParaRPr>
          </a:p>
          <a:p>
            <a:pPr marL="0" indent="0">
              <a:buFont typeface="Arial" panose="020B0604020202020204" pitchFamily="34" charset="0"/>
              <a:buNone/>
            </a:pPr>
            <a:endParaRPr lang="en-GB" sz="1000" b="0" i="0" kern="1200" dirty="0" smtClean="0">
              <a:solidFill>
                <a:schemeClr val="tx1"/>
              </a:solidFill>
              <a:effectLst/>
              <a:latin typeface="+mn-lt"/>
              <a:ea typeface="+mn-ea"/>
              <a:cs typeface="+mn-cs"/>
            </a:endParaRPr>
          </a:p>
          <a:p>
            <a:pPr marL="0" indent="0">
              <a:spcBef>
                <a:spcPts val="300"/>
              </a:spcBef>
              <a:buClr>
                <a:schemeClr val="bg1"/>
              </a:buClr>
              <a:buNone/>
            </a:pPr>
            <a:endParaRPr lang="en-GB" sz="1000" baseline="0" dirty="0" smtClean="0"/>
          </a:p>
        </p:txBody>
      </p:sp>
      <p:sp>
        <p:nvSpPr>
          <p:cNvPr id="4" name="Slide Number Placeholder 3"/>
          <p:cNvSpPr>
            <a:spLocks noGrp="1"/>
          </p:cNvSpPr>
          <p:nvPr>
            <p:ph type="sldNum" sz="quarter" idx="10"/>
          </p:nvPr>
        </p:nvSpPr>
        <p:spPr/>
        <p:txBody>
          <a:bodyPr/>
          <a:lstStyle/>
          <a:p>
            <a:fld id="{F4924EEA-CA6B-4EE1-8FB5-43812217D9BB}" type="slidenum">
              <a:rPr lang="en-GB" smtClean="0">
                <a:solidFill>
                  <a:prstClr val="black"/>
                </a:solidFill>
              </a:rPr>
              <a:pPr/>
              <a:t>23</a:t>
            </a:fld>
            <a:endParaRPr lang="en-GB" dirty="0">
              <a:solidFill>
                <a:prstClr val="black"/>
              </a:solidFill>
            </a:endParaRPr>
          </a:p>
        </p:txBody>
      </p:sp>
    </p:spTree>
    <p:extLst>
      <p:ext uri="{BB962C8B-B14F-4D97-AF65-F5344CB8AC3E}">
        <p14:creationId xmlns:p14="http://schemas.microsoft.com/office/powerpoint/2010/main" val="32227408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4924EEA-CA6B-4EE1-8FB5-43812217D9BB}" type="slidenum">
              <a:rPr lang="en-GB" smtClean="0">
                <a:solidFill>
                  <a:prstClr val="black"/>
                </a:solidFill>
              </a:rPr>
              <a:pPr/>
              <a:t>24</a:t>
            </a:fld>
            <a:endParaRPr lang="en-GB" dirty="0">
              <a:solidFill>
                <a:prstClr val="black"/>
              </a:solidFill>
            </a:endParaRPr>
          </a:p>
        </p:txBody>
      </p:sp>
    </p:spTree>
    <p:extLst>
      <p:ext uri="{BB962C8B-B14F-4D97-AF65-F5344CB8AC3E}">
        <p14:creationId xmlns:p14="http://schemas.microsoft.com/office/powerpoint/2010/main" val="3457795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GB" sz="1000" b="0" i="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smtClean="0"/>
          </a:p>
        </p:txBody>
      </p:sp>
      <p:sp>
        <p:nvSpPr>
          <p:cNvPr id="4" name="Slide Number Placeholder 3"/>
          <p:cNvSpPr>
            <a:spLocks noGrp="1"/>
          </p:cNvSpPr>
          <p:nvPr>
            <p:ph type="sldNum" sz="quarter" idx="10"/>
          </p:nvPr>
        </p:nvSpPr>
        <p:spPr/>
        <p:txBody>
          <a:bodyPr/>
          <a:lstStyle/>
          <a:p>
            <a:fld id="{F4924EEA-CA6B-4EE1-8FB5-43812217D9BB}" type="slidenum">
              <a:rPr lang="en-GB" smtClean="0">
                <a:solidFill>
                  <a:prstClr val="black"/>
                </a:solidFill>
              </a:rPr>
              <a:pPr/>
              <a:t>25</a:t>
            </a:fld>
            <a:endParaRPr lang="en-GB" dirty="0">
              <a:solidFill>
                <a:prstClr val="black"/>
              </a:solidFill>
            </a:endParaRPr>
          </a:p>
        </p:txBody>
      </p:sp>
    </p:spTree>
    <p:extLst>
      <p:ext uri="{BB962C8B-B14F-4D97-AF65-F5344CB8AC3E}">
        <p14:creationId xmlns:p14="http://schemas.microsoft.com/office/powerpoint/2010/main" val="2627871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4924EEA-CA6B-4EE1-8FB5-43812217D9BB}" type="slidenum">
              <a:rPr lang="en-GB" smtClean="0">
                <a:solidFill>
                  <a:prstClr val="black"/>
                </a:solidFill>
              </a:rPr>
              <a:pPr/>
              <a:t>27</a:t>
            </a:fld>
            <a:endParaRPr lang="en-GB" dirty="0">
              <a:solidFill>
                <a:prstClr val="black"/>
              </a:solidFill>
            </a:endParaRPr>
          </a:p>
        </p:txBody>
      </p:sp>
    </p:spTree>
    <p:extLst>
      <p:ext uri="{BB962C8B-B14F-4D97-AF65-F5344CB8AC3E}">
        <p14:creationId xmlns:p14="http://schemas.microsoft.com/office/powerpoint/2010/main" val="23433258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60809" indent="-260809" defTabSz="1024148"/>
            <a:endParaRPr lang="en-GB" altLang="en-GB" sz="1100" dirty="0" smtClean="0">
              <a:solidFill>
                <a:schemeClr val="tx1">
                  <a:lumMod val="85000"/>
                  <a:lumOff val="15000"/>
                </a:schemeClr>
              </a:solidFill>
            </a:endParaRPr>
          </a:p>
        </p:txBody>
      </p:sp>
      <p:sp>
        <p:nvSpPr>
          <p:cNvPr id="4" name="Slide Number Placeholder 3"/>
          <p:cNvSpPr>
            <a:spLocks noGrp="1"/>
          </p:cNvSpPr>
          <p:nvPr>
            <p:ph type="sldNum" sz="quarter" idx="10"/>
          </p:nvPr>
        </p:nvSpPr>
        <p:spPr/>
        <p:txBody>
          <a:bodyPr/>
          <a:lstStyle/>
          <a:p>
            <a:fld id="{F4924EEA-CA6B-4EE1-8FB5-43812217D9BB}" type="slidenum">
              <a:rPr lang="en-GB" smtClean="0">
                <a:solidFill>
                  <a:prstClr val="black"/>
                </a:solidFill>
              </a:rPr>
              <a:pPr/>
              <a:t>6</a:t>
            </a:fld>
            <a:endParaRPr lang="en-GB" dirty="0">
              <a:solidFill>
                <a:prstClr val="black"/>
              </a:solidFill>
            </a:endParaRPr>
          </a:p>
        </p:txBody>
      </p:sp>
    </p:spTree>
    <p:extLst>
      <p:ext uri="{BB962C8B-B14F-4D97-AF65-F5344CB8AC3E}">
        <p14:creationId xmlns:p14="http://schemas.microsoft.com/office/powerpoint/2010/main" val="13789815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F4924EEA-CA6B-4EE1-8FB5-43812217D9BB}" type="slidenum">
              <a:rPr lang="en-GB" smtClean="0">
                <a:solidFill>
                  <a:prstClr val="black"/>
                </a:solidFill>
              </a:rPr>
              <a:pPr/>
              <a:t>7</a:t>
            </a:fld>
            <a:endParaRPr lang="en-GB" dirty="0">
              <a:solidFill>
                <a:prstClr val="black"/>
              </a:solidFill>
            </a:endParaRPr>
          </a:p>
        </p:txBody>
      </p:sp>
    </p:spTree>
    <p:extLst>
      <p:ext uri="{BB962C8B-B14F-4D97-AF65-F5344CB8AC3E}">
        <p14:creationId xmlns:p14="http://schemas.microsoft.com/office/powerpoint/2010/main" val="31446697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nSpc>
                <a:spcPct val="110000"/>
              </a:lnSpc>
              <a:spcAft>
                <a:spcPts val="600"/>
              </a:spcAft>
            </a:pPr>
            <a:endParaRPr lang="en-GB" sz="1050" b="1" baseline="0" dirty="0" smtClean="0"/>
          </a:p>
          <a:p>
            <a:pPr marL="0" marR="0" indent="0" algn="l" defTabSz="914400" rtl="0" eaLnBrk="1" fontAlgn="auto" latinLnBrk="0" hangingPunct="1">
              <a:lnSpc>
                <a:spcPct val="110000"/>
              </a:lnSpc>
              <a:spcBef>
                <a:spcPts val="0"/>
              </a:spcBef>
              <a:spcAft>
                <a:spcPts val="600"/>
              </a:spcAft>
              <a:buClrTx/>
              <a:buSzTx/>
              <a:buFontTx/>
              <a:buNone/>
              <a:tabLst/>
              <a:defRPr/>
            </a:pPr>
            <a:endParaRPr lang="en-GB" sz="1050" dirty="0" smtClean="0"/>
          </a:p>
          <a:p>
            <a:endParaRPr lang="en-GB" sz="1050" dirty="0" smtClean="0"/>
          </a:p>
          <a:p>
            <a:pPr marL="0" indent="0">
              <a:buFont typeface="Arial" panose="020B0604020202020204" pitchFamily="34" charset="0"/>
              <a:buNone/>
            </a:pPr>
            <a:endParaRPr lang="en-GB" sz="1400" baseline="0" dirty="0" smtClean="0"/>
          </a:p>
          <a:p>
            <a:pPr marL="0" indent="0">
              <a:buFont typeface="Arial" panose="020B0604020202020204" pitchFamily="34" charset="0"/>
              <a:buNone/>
            </a:pPr>
            <a:endParaRPr lang="en-GB" sz="1400" baseline="0" dirty="0" smtClean="0"/>
          </a:p>
          <a:p>
            <a:pPr marL="0" indent="0">
              <a:buFont typeface="Arial" panose="020B0604020202020204" pitchFamily="34" charset="0"/>
              <a:buNone/>
            </a:pPr>
            <a:endParaRPr lang="en-GB" sz="1400" baseline="0" dirty="0" smtClean="0"/>
          </a:p>
        </p:txBody>
      </p:sp>
      <p:sp>
        <p:nvSpPr>
          <p:cNvPr id="4" name="Slide Number Placeholder 3"/>
          <p:cNvSpPr>
            <a:spLocks noGrp="1"/>
          </p:cNvSpPr>
          <p:nvPr>
            <p:ph type="sldNum" sz="quarter" idx="10"/>
          </p:nvPr>
        </p:nvSpPr>
        <p:spPr/>
        <p:txBody>
          <a:bodyPr/>
          <a:lstStyle/>
          <a:p>
            <a:fld id="{F4924EEA-CA6B-4EE1-8FB5-43812217D9BB}" type="slidenum">
              <a:rPr lang="en-GB" smtClean="0">
                <a:solidFill>
                  <a:prstClr val="black"/>
                </a:solidFill>
              </a:rPr>
              <a:pPr/>
              <a:t>9</a:t>
            </a:fld>
            <a:endParaRPr lang="en-GB" dirty="0">
              <a:solidFill>
                <a:prstClr val="black"/>
              </a:solidFill>
            </a:endParaRPr>
          </a:p>
        </p:txBody>
      </p:sp>
    </p:spTree>
    <p:extLst>
      <p:ext uri="{BB962C8B-B14F-4D97-AF65-F5344CB8AC3E}">
        <p14:creationId xmlns:p14="http://schemas.microsoft.com/office/powerpoint/2010/main" val="25252339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10000"/>
              </a:lnSpc>
              <a:spcBef>
                <a:spcPts val="0"/>
              </a:spcBef>
              <a:spcAft>
                <a:spcPts val="600"/>
              </a:spcAft>
              <a:buClrTx/>
              <a:buSzTx/>
              <a:buFontTx/>
              <a:buNone/>
              <a:tabLst/>
              <a:defRPr/>
            </a:pPr>
            <a:endParaRPr lang="en-GB" sz="1050" dirty="0" smtClean="0"/>
          </a:p>
          <a:p>
            <a:endParaRPr lang="en-GB" sz="1050" dirty="0" smtClean="0"/>
          </a:p>
          <a:p>
            <a:pPr marL="0" indent="0">
              <a:buFont typeface="Arial" panose="020B0604020202020204" pitchFamily="34" charset="0"/>
              <a:buNone/>
            </a:pPr>
            <a:endParaRPr lang="en-GB" sz="1400" baseline="0" dirty="0" smtClean="0"/>
          </a:p>
          <a:p>
            <a:pPr marL="0" indent="0">
              <a:buFont typeface="Arial" panose="020B0604020202020204" pitchFamily="34" charset="0"/>
              <a:buNone/>
            </a:pPr>
            <a:endParaRPr lang="en-GB" sz="1400" baseline="0" dirty="0" smtClean="0"/>
          </a:p>
          <a:p>
            <a:pPr marL="0" indent="0">
              <a:buFont typeface="Arial" panose="020B0604020202020204" pitchFamily="34" charset="0"/>
              <a:buNone/>
            </a:pPr>
            <a:endParaRPr lang="en-GB" sz="1400" baseline="0" dirty="0" smtClean="0"/>
          </a:p>
        </p:txBody>
      </p:sp>
      <p:sp>
        <p:nvSpPr>
          <p:cNvPr id="4" name="Slide Number Placeholder 3"/>
          <p:cNvSpPr>
            <a:spLocks noGrp="1"/>
          </p:cNvSpPr>
          <p:nvPr>
            <p:ph type="sldNum" sz="quarter" idx="10"/>
          </p:nvPr>
        </p:nvSpPr>
        <p:spPr/>
        <p:txBody>
          <a:bodyPr/>
          <a:lstStyle/>
          <a:p>
            <a:fld id="{F4924EEA-CA6B-4EE1-8FB5-43812217D9BB}" type="slidenum">
              <a:rPr lang="en-GB" smtClean="0">
                <a:solidFill>
                  <a:prstClr val="black"/>
                </a:solidFill>
              </a:rPr>
              <a:pPr/>
              <a:t>10</a:t>
            </a:fld>
            <a:endParaRPr lang="en-GB" dirty="0">
              <a:solidFill>
                <a:prstClr val="black"/>
              </a:solidFill>
            </a:endParaRPr>
          </a:p>
        </p:txBody>
      </p:sp>
    </p:spTree>
    <p:extLst>
      <p:ext uri="{BB962C8B-B14F-4D97-AF65-F5344CB8AC3E}">
        <p14:creationId xmlns:p14="http://schemas.microsoft.com/office/powerpoint/2010/main" val="3042078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sz="1400" baseline="0" dirty="0" smtClean="0"/>
          </a:p>
        </p:txBody>
      </p:sp>
      <p:sp>
        <p:nvSpPr>
          <p:cNvPr id="4" name="Slide Number Placeholder 3"/>
          <p:cNvSpPr>
            <a:spLocks noGrp="1"/>
          </p:cNvSpPr>
          <p:nvPr>
            <p:ph type="sldNum" sz="quarter" idx="10"/>
          </p:nvPr>
        </p:nvSpPr>
        <p:spPr/>
        <p:txBody>
          <a:bodyPr/>
          <a:lstStyle/>
          <a:p>
            <a:fld id="{F4924EEA-CA6B-4EE1-8FB5-43812217D9BB}" type="slidenum">
              <a:rPr lang="en-GB" smtClean="0">
                <a:solidFill>
                  <a:prstClr val="black"/>
                </a:solidFill>
              </a:rPr>
              <a:pPr/>
              <a:t>11</a:t>
            </a:fld>
            <a:endParaRPr lang="en-GB" dirty="0">
              <a:solidFill>
                <a:prstClr val="black"/>
              </a:solidFill>
            </a:endParaRPr>
          </a:p>
        </p:txBody>
      </p:sp>
    </p:spTree>
    <p:extLst>
      <p:ext uri="{BB962C8B-B14F-4D97-AF65-F5344CB8AC3E}">
        <p14:creationId xmlns:p14="http://schemas.microsoft.com/office/powerpoint/2010/main" val="23692064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GB" sz="1000" kern="1200" baseline="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4924EEA-CA6B-4EE1-8FB5-43812217D9BB}" type="slidenum">
              <a:rPr lang="en-GB" smtClean="0">
                <a:solidFill>
                  <a:prstClr val="black"/>
                </a:solidFill>
              </a:rPr>
              <a:pPr/>
              <a:t>13</a:t>
            </a:fld>
            <a:endParaRPr lang="en-GB" dirty="0">
              <a:solidFill>
                <a:prstClr val="black"/>
              </a:solidFill>
            </a:endParaRPr>
          </a:p>
        </p:txBody>
      </p:sp>
    </p:spTree>
    <p:extLst>
      <p:ext uri="{BB962C8B-B14F-4D97-AF65-F5344CB8AC3E}">
        <p14:creationId xmlns:p14="http://schemas.microsoft.com/office/powerpoint/2010/main" val="41988634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nSpc>
                <a:spcPct val="150000"/>
              </a:lnSpc>
              <a:buClrTx/>
            </a:pPr>
            <a:endParaRPr lang="en-GB" sz="900" baseline="0" dirty="0" smtClean="0"/>
          </a:p>
        </p:txBody>
      </p:sp>
      <p:sp>
        <p:nvSpPr>
          <p:cNvPr id="4" name="Slide Number Placeholder 3"/>
          <p:cNvSpPr>
            <a:spLocks noGrp="1"/>
          </p:cNvSpPr>
          <p:nvPr>
            <p:ph type="sldNum" sz="quarter" idx="10"/>
          </p:nvPr>
        </p:nvSpPr>
        <p:spPr/>
        <p:txBody>
          <a:bodyPr/>
          <a:lstStyle/>
          <a:p>
            <a:fld id="{F4924EEA-CA6B-4EE1-8FB5-43812217D9BB}" type="slidenum">
              <a:rPr lang="en-GB" smtClean="0">
                <a:solidFill>
                  <a:prstClr val="black"/>
                </a:solidFill>
              </a:rPr>
              <a:pPr/>
              <a:t>14</a:t>
            </a:fld>
            <a:endParaRPr lang="en-GB" dirty="0">
              <a:solidFill>
                <a:prstClr val="black"/>
              </a:solidFill>
            </a:endParaRPr>
          </a:p>
        </p:txBody>
      </p:sp>
    </p:spTree>
    <p:extLst>
      <p:ext uri="{BB962C8B-B14F-4D97-AF65-F5344CB8AC3E}">
        <p14:creationId xmlns:p14="http://schemas.microsoft.com/office/powerpoint/2010/main" val="42863469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fontAlgn="base"/>
            <a:endParaRPr lang="en-GB" sz="900" baseline="0" dirty="0" smtClean="0"/>
          </a:p>
        </p:txBody>
      </p:sp>
      <p:sp>
        <p:nvSpPr>
          <p:cNvPr id="4" name="Slide Number Placeholder 3"/>
          <p:cNvSpPr>
            <a:spLocks noGrp="1"/>
          </p:cNvSpPr>
          <p:nvPr>
            <p:ph type="sldNum" sz="quarter" idx="10"/>
          </p:nvPr>
        </p:nvSpPr>
        <p:spPr/>
        <p:txBody>
          <a:bodyPr/>
          <a:lstStyle/>
          <a:p>
            <a:fld id="{F4924EEA-CA6B-4EE1-8FB5-43812217D9BB}" type="slidenum">
              <a:rPr lang="en-GB" smtClean="0">
                <a:solidFill>
                  <a:prstClr val="black"/>
                </a:solidFill>
              </a:rPr>
              <a:pPr/>
              <a:t>15</a:t>
            </a:fld>
            <a:endParaRPr lang="en-GB" dirty="0">
              <a:solidFill>
                <a:prstClr val="black"/>
              </a:solidFill>
            </a:endParaRPr>
          </a:p>
        </p:txBody>
      </p:sp>
    </p:spTree>
    <p:extLst>
      <p:ext uri="{BB962C8B-B14F-4D97-AF65-F5344CB8AC3E}">
        <p14:creationId xmlns:p14="http://schemas.microsoft.com/office/powerpoint/2010/main" val="38125446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5.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6.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p:cNvSpPr>
            <a:spLocks noGrp="1"/>
          </p:cNvSpPr>
          <p:nvPr>
            <p:ph type="title"/>
          </p:nvPr>
        </p:nvSpPr>
        <p:spPr/>
        <p:txBody>
          <a:bodyPr/>
          <a:lstStyle/>
          <a:p>
            <a:r>
              <a:rPr lang="en-US"/>
              <a:t>Click to edit Master title style</a:t>
            </a:r>
          </a:p>
        </p:txBody>
      </p:sp>
      <p:sp>
        <p:nvSpPr>
          <p:cNvPr id="2" name="Footer Placeholder 1"/>
          <p:cNvSpPr>
            <a:spLocks noGrp="1"/>
          </p:cNvSpPr>
          <p:nvPr>
            <p:ph type="ftr" sz="quarter" idx="10"/>
          </p:nvPr>
        </p:nvSpPr>
        <p:spPr/>
        <p:txBody>
          <a:bodyPr/>
          <a:lstStyle/>
          <a:p>
            <a:r>
              <a:rPr lang="en-US" dirty="0"/>
              <a:t>Subtitle to go here</a:t>
            </a:r>
          </a:p>
        </p:txBody>
      </p:sp>
      <p:sp>
        <p:nvSpPr>
          <p:cNvPr id="4" name="Slide Number Placeholder 3"/>
          <p:cNvSpPr>
            <a:spLocks noGrp="1"/>
          </p:cNvSpPr>
          <p:nvPr>
            <p:ph type="sldNum" sz="quarter" idx="11"/>
          </p:nvPr>
        </p:nvSpPr>
        <p:spPr/>
        <p:txBody>
          <a:bodyPr/>
          <a:lstStyle/>
          <a:p>
            <a:fld id="{9133D5B8-6419-7E4E-B490-0DDAD13A1115}" type="slidenum">
              <a:rPr lang="en-US" smtClean="0"/>
              <a:pPr/>
              <a:t>‹#›</a:t>
            </a:fld>
            <a:endParaRPr lang="en-US" dirty="0"/>
          </a:p>
        </p:txBody>
      </p:sp>
    </p:spTree>
    <p:extLst>
      <p:ext uri="{BB962C8B-B14F-4D97-AF65-F5344CB8AC3E}">
        <p14:creationId xmlns:p14="http://schemas.microsoft.com/office/powerpoint/2010/main" val="42170755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 HFMA">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fld id="{9133D5B8-6419-7E4E-B490-0DDAD13A1115}" type="slidenum">
              <a:rPr lang="en-US" smtClean="0"/>
              <a:pPr/>
              <a:t>‹#›</a:t>
            </a:fld>
            <a:endParaRPr lang="en-US" dirty="0"/>
          </a:p>
        </p:txBody>
      </p:sp>
      <p:sp>
        <p:nvSpPr>
          <p:cNvPr id="4" name="TextBox 3"/>
          <p:cNvSpPr txBox="1"/>
          <p:nvPr userDrawn="1"/>
        </p:nvSpPr>
        <p:spPr>
          <a:xfrm>
            <a:off x="612002" y="6172586"/>
            <a:ext cx="2160000" cy="288000"/>
          </a:xfrm>
          <a:prstGeom prst="rect">
            <a:avLst/>
          </a:prstGeom>
          <a:solidFill>
            <a:schemeClr val="bg1"/>
          </a:solidFill>
        </p:spPr>
        <p:txBody>
          <a:bodyPr wrap="square" lIns="0" tIns="0" rIns="0" bIns="0" rtlCol="0" anchor="ctr" anchorCtr="0">
            <a:noAutofit/>
          </a:bodyPr>
          <a:lstStyle/>
          <a:p>
            <a:pPr algn="l"/>
            <a:r>
              <a:rPr lang="en-US" sz="900" b="1" dirty="0">
                <a:solidFill>
                  <a:schemeClr val="tx2"/>
                </a:solidFill>
              </a:rPr>
              <a:t>HFMA</a:t>
            </a:r>
          </a:p>
        </p:txBody>
      </p:sp>
      <p:sp>
        <p:nvSpPr>
          <p:cNvPr id="2" name="Footer Placeholder 1"/>
          <p:cNvSpPr>
            <a:spLocks noGrp="1"/>
          </p:cNvSpPr>
          <p:nvPr>
            <p:ph type="ftr" sz="quarter" idx="10"/>
          </p:nvPr>
        </p:nvSpPr>
        <p:spPr/>
        <p:txBody>
          <a:bodyPr/>
          <a:lstStyle/>
          <a:p>
            <a:r>
              <a:rPr lang="en-US" dirty="0"/>
              <a:t>Subtitle to go here</a:t>
            </a:r>
          </a:p>
        </p:txBody>
      </p:sp>
    </p:spTree>
    <p:extLst>
      <p:ext uri="{BB962C8B-B14F-4D97-AF65-F5344CB8AC3E}">
        <p14:creationId xmlns:p14="http://schemas.microsoft.com/office/powerpoint/2010/main" val="83067169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3" y="1535117"/>
            <a:ext cx="4040188" cy="639763"/>
          </a:xfrm>
        </p:spPr>
        <p:txBody>
          <a:bodyPr anchor="b"/>
          <a:lstStyle>
            <a:lvl1pPr marL="0" indent="0">
              <a:buNone/>
              <a:defRPr sz="2036" b="1"/>
            </a:lvl1pPr>
            <a:lvl2pPr marL="384047" indent="0">
              <a:buNone/>
              <a:defRPr sz="1661" b="1"/>
            </a:lvl2pPr>
            <a:lvl3pPr marL="768092" indent="0">
              <a:buNone/>
              <a:defRPr sz="1500" b="1"/>
            </a:lvl3pPr>
            <a:lvl4pPr marL="1152138" indent="0">
              <a:buNone/>
              <a:defRPr sz="1340" b="1"/>
            </a:lvl4pPr>
            <a:lvl5pPr marL="1536185" indent="0">
              <a:buNone/>
              <a:defRPr sz="1340" b="1"/>
            </a:lvl5pPr>
            <a:lvl6pPr marL="1920230" indent="0">
              <a:buNone/>
              <a:defRPr sz="1340" b="1"/>
            </a:lvl6pPr>
            <a:lvl7pPr marL="2304278" indent="0">
              <a:buNone/>
              <a:defRPr sz="1340" b="1"/>
            </a:lvl7pPr>
            <a:lvl8pPr marL="2688323" indent="0">
              <a:buNone/>
              <a:defRPr sz="1340" b="1"/>
            </a:lvl8pPr>
            <a:lvl9pPr marL="3072369" indent="0">
              <a:buNone/>
              <a:defRPr sz="1340" b="1"/>
            </a:lvl9pPr>
          </a:lstStyle>
          <a:p>
            <a:pPr lvl="0"/>
            <a:r>
              <a:rPr lang="en-US" smtClean="0"/>
              <a:t>Click to edit Master text styles</a:t>
            </a:r>
          </a:p>
        </p:txBody>
      </p:sp>
      <p:sp>
        <p:nvSpPr>
          <p:cNvPr id="4" name="Content Placeholder 3"/>
          <p:cNvSpPr>
            <a:spLocks noGrp="1"/>
          </p:cNvSpPr>
          <p:nvPr>
            <p:ph sz="half" idx="2"/>
          </p:nvPr>
        </p:nvSpPr>
        <p:spPr>
          <a:xfrm>
            <a:off x="457203" y="2174875"/>
            <a:ext cx="4040188" cy="3951288"/>
          </a:xfrm>
        </p:spPr>
        <p:txBody>
          <a:bodyPr/>
          <a:lstStyle>
            <a:lvl1pPr>
              <a:defRPr sz="2036"/>
            </a:lvl1pPr>
            <a:lvl2pPr>
              <a:defRPr sz="1661"/>
            </a:lvl2pPr>
            <a:lvl3pPr>
              <a:defRPr sz="1500"/>
            </a:lvl3pPr>
            <a:lvl4pPr>
              <a:defRPr sz="1340"/>
            </a:lvl4pPr>
            <a:lvl5pPr>
              <a:defRPr sz="1340"/>
            </a:lvl5pPr>
            <a:lvl6pPr>
              <a:defRPr sz="1340"/>
            </a:lvl6pPr>
            <a:lvl7pPr>
              <a:defRPr sz="1340"/>
            </a:lvl7pPr>
            <a:lvl8pPr>
              <a:defRPr sz="1340"/>
            </a:lvl8pPr>
            <a:lvl9pPr>
              <a:defRPr sz="134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30" y="1535117"/>
            <a:ext cx="4041775" cy="639763"/>
          </a:xfrm>
        </p:spPr>
        <p:txBody>
          <a:bodyPr anchor="b"/>
          <a:lstStyle>
            <a:lvl1pPr marL="0" indent="0">
              <a:buNone/>
              <a:defRPr sz="2036" b="1"/>
            </a:lvl1pPr>
            <a:lvl2pPr marL="384047" indent="0">
              <a:buNone/>
              <a:defRPr sz="1661" b="1"/>
            </a:lvl2pPr>
            <a:lvl3pPr marL="768092" indent="0">
              <a:buNone/>
              <a:defRPr sz="1500" b="1"/>
            </a:lvl3pPr>
            <a:lvl4pPr marL="1152138" indent="0">
              <a:buNone/>
              <a:defRPr sz="1340" b="1"/>
            </a:lvl4pPr>
            <a:lvl5pPr marL="1536185" indent="0">
              <a:buNone/>
              <a:defRPr sz="1340" b="1"/>
            </a:lvl5pPr>
            <a:lvl6pPr marL="1920230" indent="0">
              <a:buNone/>
              <a:defRPr sz="1340" b="1"/>
            </a:lvl6pPr>
            <a:lvl7pPr marL="2304278" indent="0">
              <a:buNone/>
              <a:defRPr sz="1340" b="1"/>
            </a:lvl7pPr>
            <a:lvl8pPr marL="2688323" indent="0">
              <a:buNone/>
              <a:defRPr sz="1340" b="1"/>
            </a:lvl8pPr>
            <a:lvl9pPr marL="3072369" indent="0">
              <a:buNone/>
              <a:defRPr sz="1340" b="1"/>
            </a:lvl9pPr>
          </a:lstStyle>
          <a:p>
            <a:pPr lvl="0"/>
            <a:r>
              <a:rPr lang="en-US" smtClean="0"/>
              <a:t>Click to edit Master text styles</a:t>
            </a:r>
          </a:p>
        </p:txBody>
      </p:sp>
      <p:sp>
        <p:nvSpPr>
          <p:cNvPr id="6" name="Content Placeholder 5"/>
          <p:cNvSpPr>
            <a:spLocks noGrp="1"/>
          </p:cNvSpPr>
          <p:nvPr>
            <p:ph sz="quarter" idx="4"/>
          </p:nvPr>
        </p:nvSpPr>
        <p:spPr>
          <a:xfrm>
            <a:off x="4645030" y="2174875"/>
            <a:ext cx="4041775" cy="3951288"/>
          </a:xfrm>
        </p:spPr>
        <p:txBody>
          <a:bodyPr/>
          <a:lstStyle>
            <a:lvl1pPr>
              <a:defRPr sz="2036"/>
            </a:lvl1pPr>
            <a:lvl2pPr>
              <a:defRPr sz="1661"/>
            </a:lvl2pPr>
            <a:lvl3pPr>
              <a:defRPr sz="1500"/>
            </a:lvl3pPr>
            <a:lvl4pPr>
              <a:defRPr sz="1340"/>
            </a:lvl4pPr>
            <a:lvl5pPr>
              <a:defRPr sz="1340"/>
            </a:lvl5pPr>
            <a:lvl6pPr>
              <a:defRPr sz="1340"/>
            </a:lvl6pPr>
            <a:lvl7pPr>
              <a:defRPr sz="1340"/>
            </a:lvl7pPr>
            <a:lvl8pPr>
              <a:defRPr sz="1340"/>
            </a:lvl8pPr>
            <a:lvl9pPr>
              <a:defRPr sz="134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C40FCB60-1735-40F1-8228-B332FF118049}" type="datetime1">
              <a:rPr lang="en-GB" smtClean="0">
                <a:solidFill>
                  <a:prstClr val="black">
                    <a:tint val="75000"/>
                  </a:prstClr>
                </a:solidFill>
              </a:rPr>
              <a:pPr/>
              <a:t>27/02/2019</a:t>
            </a:fld>
            <a:endParaRPr lang="en-GB" dirty="0">
              <a:solidFill>
                <a:prstClr val="black">
                  <a:tint val="75000"/>
                </a:prstClr>
              </a:solidFill>
            </a:endParaRPr>
          </a:p>
        </p:txBody>
      </p:sp>
      <p:sp>
        <p:nvSpPr>
          <p:cNvPr id="8" name="Footer Placeholder 7"/>
          <p:cNvSpPr>
            <a:spLocks noGrp="1"/>
          </p:cNvSpPr>
          <p:nvPr>
            <p:ph type="ftr" sz="quarter" idx="11"/>
          </p:nvPr>
        </p:nvSpPr>
        <p:spPr/>
        <p:txBody>
          <a:bodyPr/>
          <a:lstStyle/>
          <a:p>
            <a:r>
              <a:rPr lang="en-GB" dirty="0" smtClean="0">
                <a:solidFill>
                  <a:prstClr val="black"/>
                </a:solidFill>
              </a:rPr>
              <a:t>OFFICAL</a:t>
            </a:r>
            <a:endParaRPr lang="en-GB" dirty="0">
              <a:solidFill>
                <a:prstClr val="black"/>
              </a:solidFill>
            </a:endParaRPr>
          </a:p>
        </p:txBody>
      </p:sp>
      <p:sp>
        <p:nvSpPr>
          <p:cNvPr id="9" name="Slide Number Placeholder 8"/>
          <p:cNvSpPr>
            <a:spLocks noGrp="1"/>
          </p:cNvSpPr>
          <p:nvPr>
            <p:ph type="sldNum" sz="quarter" idx="12"/>
          </p:nvPr>
        </p:nvSpPr>
        <p:spPr/>
        <p:txBody>
          <a:bodyPr/>
          <a:lstStyle/>
          <a:p>
            <a:fld id="{FC910567-308D-45B8-A9BC-47E24F4B6008}"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885737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82D50678-2E45-4D0D-B8E7-33A1922B79D7}" type="datetime1">
              <a:rPr lang="en-GB" smtClean="0">
                <a:solidFill>
                  <a:prstClr val="black">
                    <a:tint val="75000"/>
                  </a:prstClr>
                </a:solidFill>
              </a:rPr>
              <a:pPr/>
              <a:t>27/02/2019</a:t>
            </a:fld>
            <a:endParaRPr lang="en-GB" dirty="0">
              <a:solidFill>
                <a:prstClr val="black">
                  <a:tint val="75000"/>
                </a:prstClr>
              </a:solidFill>
            </a:endParaRPr>
          </a:p>
        </p:txBody>
      </p:sp>
      <p:sp>
        <p:nvSpPr>
          <p:cNvPr id="4" name="Footer Placeholder 3"/>
          <p:cNvSpPr>
            <a:spLocks noGrp="1"/>
          </p:cNvSpPr>
          <p:nvPr>
            <p:ph type="ftr" sz="quarter" idx="11"/>
          </p:nvPr>
        </p:nvSpPr>
        <p:spPr/>
        <p:txBody>
          <a:bodyPr/>
          <a:lstStyle/>
          <a:p>
            <a:r>
              <a:rPr lang="en-GB" dirty="0" smtClean="0">
                <a:solidFill>
                  <a:prstClr val="black"/>
                </a:solidFill>
              </a:rPr>
              <a:t>OFFICAL</a:t>
            </a:r>
            <a:endParaRPr lang="en-GB" dirty="0">
              <a:solidFill>
                <a:prstClr val="black"/>
              </a:solidFill>
            </a:endParaRPr>
          </a:p>
        </p:txBody>
      </p:sp>
      <p:sp>
        <p:nvSpPr>
          <p:cNvPr id="5" name="Slide Number Placeholder 4"/>
          <p:cNvSpPr>
            <a:spLocks noGrp="1"/>
          </p:cNvSpPr>
          <p:nvPr>
            <p:ph type="sldNum" sz="quarter" idx="12"/>
          </p:nvPr>
        </p:nvSpPr>
        <p:spPr/>
        <p:txBody>
          <a:bodyPr/>
          <a:lstStyle/>
          <a:p>
            <a:fld id="{FC910567-308D-45B8-A9BC-47E24F4B6008}"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1408873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49EF71A-8D3B-4978-A24B-EE2A609C0686}" type="datetime1">
              <a:rPr lang="en-GB" smtClean="0">
                <a:solidFill>
                  <a:prstClr val="black">
                    <a:tint val="75000"/>
                  </a:prstClr>
                </a:solidFill>
              </a:rPr>
              <a:pPr/>
              <a:t>27/02/2019</a:t>
            </a:fld>
            <a:endParaRPr lang="en-GB" dirty="0">
              <a:solidFill>
                <a:prstClr val="black">
                  <a:tint val="75000"/>
                </a:prstClr>
              </a:solidFill>
            </a:endParaRPr>
          </a:p>
        </p:txBody>
      </p:sp>
      <p:sp>
        <p:nvSpPr>
          <p:cNvPr id="3" name="Footer Placeholder 2"/>
          <p:cNvSpPr>
            <a:spLocks noGrp="1"/>
          </p:cNvSpPr>
          <p:nvPr>
            <p:ph type="ftr" sz="quarter" idx="11"/>
          </p:nvPr>
        </p:nvSpPr>
        <p:spPr/>
        <p:txBody>
          <a:bodyPr/>
          <a:lstStyle/>
          <a:p>
            <a:r>
              <a:rPr lang="en-GB" dirty="0" smtClean="0">
                <a:solidFill>
                  <a:prstClr val="black"/>
                </a:solidFill>
              </a:rPr>
              <a:t>OFFICAL</a:t>
            </a:r>
            <a:endParaRPr lang="en-GB" dirty="0">
              <a:solidFill>
                <a:prstClr val="black"/>
              </a:solidFill>
            </a:endParaRPr>
          </a:p>
        </p:txBody>
      </p:sp>
      <p:sp>
        <p:nvSpPr>
          <p:cNvPr id="4" name="Slide Number Placeholder 3"/>
          <p:cNvSpPr>
            <a:spLocks noGrp="1"/>
          </p:cNvSpPr>
          <p:nvPr>
            <p:ph type="sldNum" sz="quarter" idx="12"/>
          </p:nvPr>
        </p:nvSpPr>
        <p:spPr/>
        <p:txBody>
          <a:bodyPr/>
          <a:lstStyle/>
          <a:p>
            <a:fld id="{FC910567-308D-45B8-A9BC-47E24F4B6008}"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53811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7"/>
            <a:ext cx="3008313" cy="1162051"/>
          </a:xfrm>
        </p:spPr>
        <p:txBody>
          <a:bodyPr anchor="b"/>
          <a:lstStyle>
            <a:lvl1pPr algn="l">
              <a:defRPr sz="1661" b="1"/>
            </a:lvl1pPr>
          </a:lstStyle>
          <a:p>
            <a:r>
              <a:rPr lang="en-US" smtClean="0"/>
              <a:t>Click to edit Master title style</a:t>
            </a:r>
            <a:endParaRPr lang="en-GB"/>
          </a:p>
        </p:txBody>
      </p:sp>
      <p:sp>
        <p:nvSpPr>
          <p:cNvPr id="3" name="Content Placeholder 2"/>
          <p:cNvSpPr>
            <a:spLocks noGrp="1"/>
          </p:cNvSpPr>
          <p:nvPr>
            <p:ph idx="1"/>
          </p:nvPr>
        </p:nvSpPr>
        <p:spPr>
          <a:xfrm>
            <a:off x="3575050" y="273052"/>
            <a:ext cx="5111750" cy="5853114"/>
          </a:xfrm>
        </p:spPr>
        <p:txBody>
          <a:bodyPr/>
          <a:lstStyle>
            <a:lvl1pPr>
              <a:defRPr sz="2679"/>
            </a:lvl1pPr>
            <a:lvl2pPr>
              <a:defRPr sz="2357"/>
            </a:lvl2pPr>
            <a:lvl3pPr>
              <a:defRPr sz="2036"/>
            </a:lvl3pPr>
            <a:lvl4pPr>
              <a:defRPr sz="1661"/>
            </a:lvl4pPr>
            <a:lvl5pPr>
              <a:defRPr sz="1661"/>
            </a:lvl5pPr>
            <a:lvl6pPr>
              <a:defRPr sz="1661"/>
            </a:lvl6pPr>
            <a:lvl7pPr>
              <a:defRPr sz="1661"/>
            </a:lvl7pPr>
            <a:lvl8pPr>
              <a:defRPr sz="1661"/>
            </a:lvl8pPr>
            <a:lvl9pPr>
              <a:defRPr sz="1661"/>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178"/>
            </a:lvl1pPr>
            <a:lvl2pPr marL="384047" indent="0">
              <a:buNone/>
              <a:defRPr sz="1018"/>
            </a:lvl2pPr>
            <a:lvl3pPr marL="768092" indent="0">
              <a:buNone/>
              <a:defRPr sz="857"/>
            </a:lvl3pPr>
            <a:lvl4pPr marL="1152138" indent="0">
              <a:buNone/>
              <a:defRPr sz="750"/>
            </a:lvl4pPr>
            <a:lvl5pPr marL="1536185" indent="0">
              <a:buNone/>
              <a:defRPr sz="750"/>
            </a:lvl5pPr>
            <a:lvl6pPr marL="1920230" indent="0">
              <a:buNone/>
              <a:defRPr sz="750"/>
            </a:lvl6pPr>
            <a:lvl7pPr marL="2304278" indent="0">
              <a:buNone/>
              <a:defRPr sz="750"/>
            </a:lvl7pPr>
            <a:lvl8pPr marL="2688323" indent="0">
              <a:buNone/>
              <a:defRPr sz="750"/>
            </a:lvl8pPr>
            <a:lvl9pPr marL="3072369"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03A0A32-07D0-4055-A13B-FE7223FB6365}" type="datetime1">
              <a:rPr lang="en-GB" smtClean="0">
                <a:solidFill>
                  <a:prstClr val="black">
                    <a:tint val="75000"/>
                  </a:prstClr>
                </a:solidFill>
              </a:rPr>
              <a:pPr/>
              <a:t>27/02/2019</a:t>
            </a:fld>
            <a:endParaRPr lang="en-GB" dirty="0">
              <a:solidFill>
                <a:prstClr val="black">
                  <a:tint val="75000"/>
                </a:prstClr>
              </a:solidFill>
            </a:endParaRPr>
          </a:p>
        </p:txBody>
      </p:sp>
      <p:sp>
        <p:nvSpPr>
          <p:cNvPr id="6" name="Footer Placeholder 5"/>
          <p:cNvSpPr>
            <a:spLocks noGrp="1"/>
          </p:cNvSpPr>
          <p:nvPr>
            <p:ph type="ftr" sz="quarter" idx="11"/>
          </p:nvPr>
        </p:nvSpPr>
        <p:spPr/>
        <p:txBody>
          <a:bodyPr/>
          <a:lstStyle/>
          <a:p>
            <a:r>
              <a:rPr lang="en-GB" dirty="0" smtClean="0">
                <a:solidFill>
                  <a:prstClr val="black"/>
                </a:solidFill>
              </a:rPr>
              <a:t>OFFICAL</a:t>
            </a:r>
            <a:endParaRPr lang="en-GB" dirty="0">
              <a:solidFill>
                <a:prstClr val="black"/>
              </a:solidFill>
            </a:endParaRPr>
          </a:p>
        </p:txBody>
      </p:sp>
      <p:sp>
        <p:nvSpPr>
          <p:cNvPr id="7" name="Slide Number Placeholder 6"/>
          <p:cNvSpPr>
            <a:spLocks noGrp="1"/>
          </p:cNvSpPr>
          <p:nvPr>
            <p:ph type="sldNum" sz="quarter" idx="12"/>
          </p:nvPr>
        </p:nvSpPr>
        <p:spPr/>
        <p:txBody>
          <a:bodyPr/>
          <a:lstStyle/>
          <a:p>
            <a:fld id="{FC910567-308D-45B8-A9BC-47E24F4B6008}"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1033532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7"/>
            <a:ext cx="5486400" cy="566739"/>
          </a:xfrm>
        </p:spPr>
        <p:txBody>
          <a:bodyPr anchor="b"/>
          <a:lstStyle>
            <a:lvl1pPr algn="l">
              <a:defRPr sz="1661"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2679"/>
            </a:lvl1pPr>
            <a:lvl2pPr marL="384047" indent="0">
              <a:buNone/>
              <a:defRPr sz="2357"/>
            </a:lvl2pPr>
            <a:lvl3pPr marL="768092" indent="0">
              <a:buNone/>
              <a:defRPr sz="2036"/>
            </a:lvl3pPr>
            <a:lvl4pPr marL="1152138" indent="0">
              <a:buNone/>
              <a:defRPr sz="1661"/>
            </a:lvl4pPr>
            <a:lvl5pPr marL="1536185" indent="0">
              <a:buNone/>
              <a:defRPr sz="1661"/>
            </a:lvl5pPr>
            <a:lvl6pPr marL="1920230" indent="0">
              <a:buNone/>
              <a:defRPr sz="1661"/>
            </a:lvl6pPr>
            <a:lvl7pPr marL="2304278" indent="0">
              <a:buNone/>
              <a:defRPr sz="1661"/>
            </a:lvl7pPr>
            <a:lvl8pPr marL="2688323" indent="0">
              <a:buNone/>
              <a:defRPr sz="1661"/>
            </a:lvl8pPr>
            <a:lvl9pPr marL="3072369" indent="0">
              <a:buNone/>
              <a:defRPr sz="1661"/>
            </a:lvl9pPr>
          </a:lstStyle>
          <a:p>
            <a:endParaRPr lang="en-GB" dirty="0"/>
          </a:p>
        </p:txBody>
      </p:sp>
      <p:sp>
        <p:nvSpPr>
          <p:cNvPr id="4" name="Text Placeholder 3"/>
          <p:cNvSpPr>
            <a:spLocks noGrp="1"/>
          </p:cNvSpPr>
          <p:nvPr>
            <p:ph type="body" sz="half" idx="2"/>
          </p:nvPr>
        </p:nvSpPr>
        <p:spPr>
          <a:xfrm>
            <a:off x="1792288" y="5367345"/>
            <a:ext cx="5486400" cy="804863"/>
          </a:xfrm>
        </p:spPr>
        <p:txBody>
          <a:bodyPr/>
          <a:lstStyle>
            <a:lvl1pPr marL="0" indent="0">
              <a:buNone/>
              <a:defRPr sz="1178"/>
            </a:lvl1pPr>
            <a:lvl2pPr marL="384047" indent="0">
              <a:buNone/>
              <a:defRPr sz="1018"/>
            </a:lvl2pPr>
            <a:lvl3pPr marL="768092" indent="0">
              <a:buNone/>
              <a:defRPr sz="857"/>
            </a:lvl3pPr>
            <a:lvl4pPr marL="1152138" indent="0">
              <a:buNone/>
              <a:defRPr sz="750"/>
            </a:lvl4pPr>
            <a:lvl5pPr marL="1536185" indent="0">
              <a:buNone/>
              <a:defRPr sz="750"/>
            </a:lvl5pPr>
            <a:lvl6pPr marL="1920230" indent="0">
              <a:buNone/>
              <a:defRPr sz="750"/>
            </a:lvl6pPr>
            <a:lvl7pPr marL="2304278" indent="0">
              <a:buNone/>
              <a:defRPr sz="750"/>
            </a:lvl7pPr>
            <a:lvl8pPr marL="2688323" indent="0">
              <a:buNone/>
              <a:defRPr sz="750"/>
            </a:lvl8pPr>
            <a:lvl9pPr marL="3072369"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900EAB7-7845-4105-8E5D-279AD26F55C5}" type="datetime1">
              <a:rPr lang="en-GB" smtClean="0">
                <a:solidFill>
                  <a:prstClr val="black">
                    <a:tint val="75000"/>
                  </a:prstClr>
                </a:solidFill>
              </a:rPr>
              <a:pPr/>
              <a:t>27/02/2019</a:t>
            </a:fld>
            <a:endParaRPr lang="en-GB" dirty="0">
              <a:solidFill>
                <a:prstClr val="black">
                  <a:tint val="75000"/>
                </a:prstClr>
              </a:solidFill>
            </a:endParaRPr>
          </a:p>
        </p:txBody>
      </p:sp>
      <p:sp>
        <p:nvSpPr>
          <p:cNvPr id="6" name="Footer Placeholder 5"/>
          <p:cNvSpPr>
            <a:spLocks noGrp="1"/>
          </p:cNvSpPr>
          <p:nvPr>
            <p:ph type="ftr" sz="quarter" idx="11"/>
          </p:nvPr>
        </p:nvSpPr>
        <p:spPr/>
        <p:txBody>
          <a:bodyPr/>
          <a:lstStyle/>
          <a:p>
            <a:r>
              <a:rPr lang="en-GB" dirty="0" smtClean="0">
                <a:solidFill>
                  <a:prstClr val="black"/>
                </a:solidFill>
              </a:rPr>
              <a:t>OFFICAL</a:t>
            </a:r>
            <a:endParaRPr lang="en-GB" dirty="0">
              <a:solidFill>
                <a:prstClr val="black"/>
              </a:solidFill>
            </a:endParaRPr>
          </a:p>
        </p:txBody>
      </p:sp>
      <p:sp>
        <p:nvSpPr>
          <p:cNvPr id="7" name="Slide Number Placeholder 6"/>
          <p:cNvSpPr>
            <a:spLocks noGrp="1"/>
          </p:cNvSpPr>
          <p:nvPr>
            <p:ph type="sldNum" sz="quarter" idx="12"/>
          </p:nvPr>
        </p:nvSpPr>
        <p:spPr/>
        <p:txBody>
          <a:bodyPr/>
          <a:lstStyle/>
          <a:p>
            <a:fld id="{FC910567-308D-45B8-A9BC-47E24F4B6008}"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2061742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4AF0A67-4192-4F1E-AFFB-220938D83062}" type="datetime1">
              <a:rPr lang="en-GB" smtClean="0">
                <a:solidFill>
                  <a:prstClr val="black">
                    <a:tint val="75000"/>
                  </a:prstClr>
                </a:solidFill>
              </a:rPr>
              <a:pPr/>
              <a:t>27/02/2019</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r>
              <a:rPr lang="en-GB" dirty="0" smtClean="0">
                <a:solidFill>
                  <a:prstClr val="black"/>
                </a:solidFill>
              </a:rPr>
              <a:t>OFFICAL</a:t>
            </a:r>
            <a:endParaRPr lang="en-GB" dirty="0">
              <a:solidFill>
                <a:prstClr val="black"/>
              </a:solidFill>
            </a:endParaRPr>
          </a:p>
        </p:txBody>
      </p:sp>
      <p:sp>
        <p:nvSpPr>
          <p:cNvPr id="6" name="Slide Number Placeholder 5"/>
          <p:cNvSpPr>
            <a:spLocks noGrp="1"/>
          </p:cNvSpPr>
          <p:nvPr>
            <p:ph type="sldNum" sz="quarter" idx="12"/>
          </p:nvPr>
        </p:nvSpPr>
        <p:spPr/>
        <p:txBody>
          <a:bodyPr/>
          <a:lstStyle/>
          <a:p>
            <a:fld id="{FC910567-308D-45B8-A9BC-47E24F4B6008}"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3075080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82"/>
            <a:ext cx="2057400" cy="4387851"/>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06382"/>
            <a:ext cx="6019800" cy="438785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5FF0A55-0290-47B2-A3DE-42B20E1B87C7}" type="datetime1">
              <a:rPr lang="en-GB" smtClean="0">
                <a:solidFill>
                  <a:prstClr val="black">
                    <a:tint val="75000"/>
                  </a:prstClr>
                </a:solidFill>
              </a:rPr>
              <a:pPr/>
              <a:t>27/02/2019</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r>
              <a:rPr lang="en-GB" dirty="0" smtClean="0">
                <a:solidFill>
                  <a:prstClr val="black"/>
                </a:solidFill>
              </a:rPr>
              <a:t>OFFICAL</a:t>
            </a:r>
            <a:endParaRPr lang="en-GB" dirty="0">
              <a:solidFill>
                <a:prstClr val="black"/>
              </a:solidFill>
            </a:endParaRPr>
          </a:p>
        </p:txBody>
      </p:sp>
      <p:sp>
        <p:nvSpPr>
          <p:cNvPr id="6" name="Slide Number Placeholder 5"/>
          <p:cNvSpPr>
            <a:spLocks noGrp="1"/>
          </p:cNvSpPr>
          <p:nvPr>
            <p:ph type="sldNum" sz="quarter" idx="12"/>
          </p:nvPr>
        </p:nvSpPr>
        <p:spPr/>
        <p:txBody>
          <a:bodyPr/>
          <a:lstStyle/>
          <a:p>
            <a:fld id="{FC910567-308D-45B8-A9BC-47E24F4B6008}"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3104247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p:cNvSpPr>
            <a:spLocks noGrp="1"/>
          </p:cNvSpPr>
          <p:nvPr>
            <p:ph type="title"/>
          </p:nvPr>
        </p:nvSpPr>
        <p:spPr/>
        <p:txBody>
          <a:bodyPr/>
          <a:lstStyle/>
          <a:p>
            <a:r>
              <a:rPr lang="en-US"/>
              <a:t>Click to edit Master title style</a:t>
            </a:r>
          </a:p>
        </p:txBody>
      </p:sp>
      <p:sp>
        <p:nvSpPr>
          <p:cNvPr id="2" name="Footer Placeholder 1"/>
          <p:cNvSpPr>
            <a:spLocks noGrp="1"/>
          </p:cNvSpPr>
          <p:nvPr>
            <p:ph type="ftr" sz="quarter" idx="10"/>
          </p:nvPr>
        </p:nvSpPr>
        <p:spPr/>
        <p:txBody>
          <a:bodyPr/>
          <a:lstStyle/>
          <a:p>
            <a:r>
              <a:rPr lang="en-US" dirty="0">
                <a:solidFill>
                  <a:srgbClr val="595857"/>
                </a:solidFill>
              </a:rPr>
              <a:t>Subtitle to go here</a:t>
            </a:r>
          </a:p>
        </p:txBody>
      </p:sp>
      <p:sp>
        <p:nvSpPr>
          <p:cNvPr id="4" name="Slide Number Placeholder 3"/>
          <p:cNvSpPr>
            <a:spLocks noGrp="1"/>
          </p:cNvSpPr>
          <p:nvPr>
            <p:ph type="sldNum" sz="quarter" idx="11"/>
          </p:nvPr>
        </p:nvSpPr>
        <p:spPr/>
        <p:txBody>
          <a:bodyPr/>
          <a:lstStyle/>
          <a:p>
            <a:fld id="{9133D5B8-6419-7E4E-B490-0DDAD13A1115}" type="slidenum">
              <a:rPr lang="en-US" smtClean="0">
                <a:solidFill>
                  <a:srgbClr val="595857"/>
                </a:solidFill>
              </a:rPr>
              <a:pPr/>
              <a:t>‹#›</a:t>
            </a:fld>
            <a:endParaRPr lang="en-US" dirty="0">
              <a:solidFill>
                <a:srgbClr val="595857"/>
              </a:solidFill>
            </a:endParaRPr>
          </a:p>
        </p:txBody>
      </p:sp>
    </p:spTree>
    <p:extLst>
      <p:ext uri="{BB962C8B-B14F-4D97-AF65-F5344CB8AC3E}">
        <p14:creationId xmlns:p14="http://schemas.microsoft.com/office/powerpoint/2010/main" val="306600895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Title and Content - HFMA">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p:cNvSpPr>
            <a:spLocks noGrp="1"/>
          </p:cNvSpPr>
          <p:nvPr>
            <p:ph type="title"/>
          </p:nvPr>
        </p:nvSpPr>
        <p:spPr/>
        <p:txBody>
          <a:bodyPr/>
          <a:lstStyle/>
          <a:p>
            <a:r>
              <a:rPr lang="en-US"/>
              <a:t>Click to edit Master title style</a:t>
            </a:r>
          </a:p>
        </p:txBody>
      </p:sp>
      <p:sp>
        <p:nvSpPr>
          <p:cNvPr id="4" name="Slide Number Placeholder 3"/>
          <p:cNvSpPr>
            <a:spLocks noGrp="1"/>
          </p:cNvSpPr>
          <p:nvPr>
            <p:ph type="sldNum" sz="quarter" idx="11"/>
          </p:nvPr>
        </p:nvSpPr>
        <p:spPr/>
        <p:txBody>
          <a:bodyPr/>
          <a:lstStyle/>
          <a:p>
            <a:fld id="{9133D5B8-6419-7E4E-B490-0DDAD13A1115}" type="slidenum">
              <a:rPr lang="en-US" smtClean="0">
                <a:solidFill>
                  <a:srgbClr val="595857"/>
                </a:solidFill>
              </a:rPr>
              <a:pPr/>
              <a:t>‹#›</a:t>
            </a:fld>
            <a:endParaRPr lang="en-US" dirty="0">
              <a:solidFill>
                <a:srgbClr val="595857"/>
              </a:solidFill>
            </a:endParaRPr>
          </a:p>
        </p:txBody>
      </p:sp>
      <p:sp>
        <p:nvSpPr>
          <p:cNvPr id="6" name="TextBox 5"/>
          <p:cNvSpPr txBox="1"/>
          <p:nvPr userDrawn="1"/>
        </p:nvSpPr>
        <p:spPr>
          <a:xfrm>
            <a:off x="612003" y="6172586"/>
            <a:ext cx="2160000" cy="288000"/>
          </a:xfrm>
          <a:prstGeom prst="rect">
            <a:avLst/>
          </a:prstGeom>
          <a:solidFill>
            <a:schemeClr val="bg1"/>
          </a:solidFill>
        </p:spPr>
        <p:txBody>
          <a:bodyPr wrap="square" lIns="0" tIns="0" rIns="0" bIns="0" rtlCol="0" anchor="ctr" anchorCtr="0">
            <a:noAutofit/>
          </a:bodyPr>
          <a:lstStyle/>
          <a:p>
            <a:r>
              <a:rPr lang="en-US" sz="900" b="1" dirty="0">
                <a:solidFill>
                  <a:srgbClr val="FF6600"/>
                </a:solidFill>
              </a:rPr>
              <a:t>HFMA</a:t>
            </a:r>
          </a:p>
        </p:txBody>
      </p:sp>
      <p:sp>
        <p:nvSpPr>
          <p:cNvPr id="2" name="Footer Placeholder 1"/>
          <p:cNvSpPr>
            <a:spLocks noGrp="1"/>
          </p:cNvSpPr>
          <p:nvPr>
            <p:ph type="ftr" sz="quarter" idx="10"/>
          </p:nvPr>
        </p:nvSpPr>
        <p:spPr/>
        <p:txBody>
          <a:bodyPr/>
          <a:lstStyle/>
          <a:p>
            <a:r>
              <a:rPr lang="en-US" dirty="0">
                <a:solidFill>
                  <a:srgbClr val="595857"/>
                </a:solidFill>
              </a:rPr>
              <a:t>Subtitle to go here</a:t>
            </a:r>
          </a:p>
        </p:txBody>
      </p:sp>
    </p:spTree>
    <p:extLst>
      <p:ext uri="{BB962C8B-B14F-4D97-AF65-F5344CB8AC3E}">
        <p14:creationId xmlns:p14="http://schemas.microsoft.com/office/powerpoint/2010/main" val="115712871"/>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12002" y="853909"/>
            <a:ext cx="7919996" cy="538609"/>
          </a:xfrm>
        </p:spPr>
        <p:txBody>
          <a:bodyPr/>
          <a:lstStyle/>
          <a:p>
            <a:r>
              <a:rPr lang="en-US"/>
              <a:t>Click to edit Master title style</a:t>
            </a:r>
          </a:p>
        </p:txBody>
      </p:sp>
      <p:sp>
        <p:nvSpPr>
          <p:cNvPr id="3" name="Content Placeholder 2"/>
          <p:cNvSpPr>
            <a:spLocks noGrp="1"/>
          </p:cNvSpPr>
          <p:nvPr>
            <p:ph sz="half" idx="1"/>
          </p:nvPr>
        </p:nvSpPr>
        <p:spPr>
          <a:xfrm>
            <a:off x="612004" y="1754910"/>
            <a:ext cx="3887996" cy="4103996"/>
          </a:xfrm>
        </p:spPr>
        <p:txBody>
          <a:bodyPr/>
          <a:lstStyle>
            <a:lvl1pP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4002" y="1754910"/>
            <a:ext cx="3887996" cy="4103999"/>
          </a:xfrm>
        </p:spPr>
        <p:txBody>
          <a:bodyPr/>
          <a:lstStyle>
            <a:lvl1pP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0"/>
          </p:nvPr>
        </p:nvSpPr>
        <p:spPr/>
        <p:txBody>
          <a:bodyPr/>
          <a:lstStyle/>
          <a:p>
            <a:r>
              <a:rPr lang="en-US" dirty="0">
                <a:solidFill>
                  <a:srgbClr val="595857"/>
                </a:solidFill>
              </a:rPr>
              <a:t>Subtitle to go here</a:t>
            </a:r>
          </a:p>
        </p:txBody>
      </p:sp>
      <p:sp>
        <p:nvSpPr>
          <p:cNvPr id="6" name="Slide Number Placeholder 5"/>
          <p:cNvSpPr>
            <a:spLocks noGrp="1"/>
          </p:cNvSpPr>
          <p:nvPr>
            <p:ph type="sldNum" sz="quarter" idx="11"/>
          </p:nvPr>
        </p:nvSpPr>
        <p:spPr/>
        <p:txBody>
          <a:bodyPr/>
          <a:lstStyle/>
          <a:p>
            <a:fld id="{9133D5B8-6419-7E4E-B490-0DDAD13A1115}" type="slidenum">
              <a:rPr lang="en-US" smtClean="0">
                <a:solidFill>
                  <a:srgbClr val="595857"/>
                </a:solidFill>
              </a:rPr>
              <a:pPr/>
              <a:t>‹#›</a:t>
            </a:fld>
            <a:endParaRPr lang="en-US" dirty="0">
              <a:solidFill>
                <a:srgbClr val="595857"/>
              </a:solidFill>
            </a:endParaRPr>
          </a:p>
        </p:txBody>
      </p:sp>
    </p:spTree>
    <p:extLst>
      <p:ext uri="{BB962C8B-B14F-4D97-AF65-F5344CB8AC3E}">
        <p14:creationId xmlns:p14="http://schemas.microsoft.com/office/powerpoint/2010/main" val="41302590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Section Header 1 Orange Yellow">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2002" y="1360405"/>
            <a:ext cx="6479985" cy="2722968"/>
          </a:xfrm>
        </p:spPr>
        <p:txBody>
          <a:bodyPr anchor="t" anchorCtr="0"/>
          <a:lstStyle>
            <a:lvl1pPr algn="l">
              <a:lnSpc>
                <a:spcPts val="7000"/>
              </a:lnSpc>
              <a:defRPr sz="7000" b="1" cap="none">
                <a:solidFill>
                  <a:schemeClr val="bg2"/>
                </a:solidFill>
              </a:defRPr>
            </a:lvl1pPr>
          </a:lstStyle>
          <a:p>
            <a:r>
              <a:rPr lang="en-US"/>
              <a:t>Click to edit master title style</a:t>
            </a:r>
          </a:p>
        </p:txBody>
      </p:sp>
      <p:sp>
        <p:nvSpPr>
          <p:cNvPr id="14" name="Slide Number Placeholder 4"/>
          <p:cNvSpPr>
            <a:spLocks noGrp="1"/>
          </p:cNvSpPr>
          <p:nvPr>
            <p:ph type="sldNum" sz="quarter" idx="4"/>
          </p:nvPr>
        </p:nvSpPr>
        <p:spPr>
          <a:xfrm>
            <a:off x="8171998" y="6253668"/>
            <a:ext cx="360000" cy="138499"/>
          </a:xfrm>
          <a:prstGeom prst="rect">
            <a:avLst/>
          </a:prstGeom>
        </p:spPr>
        <p:txBody>
          <a:bodyPr vert="horz" lIns="0" tIns="0" rIns="0" bIns="0" rtlCol="0" anchor="ctr">
            <a:spAutoFit/>
          </a:bodyPr>
          <a:lstStyle>
            <a:lvl1pPr algn="r">
              <a:defRPr sz="900" b="1">
                <a:solidFill>
                  <a:schemeClr val="bg1"/>
                </a:solidFill>
              </a:defRPr>
            </a:lvl1pPr>
          </a:lstStyle>
          <a:p>
            <a:fld id="{9133D5B8-6419-7E4E-B490-0DDAD13A1115}" type="slidenum">
              <a:rPr lang="en-US" smtClean="0"/>
              <a:pPr/>
              <a:t>‹#›</a:t>
            </a:fld>
            <a:endParaRPr lang="en-US" dirty="0"/>
          </a:p>
        </p:txBody>
      </p:sp>
      <p:pic>
        <p:nvPicPr>
          <p:cNvPr id="16" name="Picture 1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2002" y="6196917"/>
            <a:ext cx="252000" cy="252000"/>
          </a:xfrm>
          <a:prstGeom prst="rect">
            <a:avLst/>
          </a:prstGeom>
        </p:spPr>
      </p:pic>
      <p:sp>
        <p:nvSpPr>
          <p:cNvPr id="17" name="Footer Placeholder 3"/>
          <p:cNvSpPr txBox="1">
            <a:spLocks/>
          </p:cNvSpPr>
          <p:nvPr userDrawn="1"/>
        </p:nvSpPr>
        <p:spPr>
          <a:xfrm>
            <a:off x="953656" y="6253668"/>
            <a:ext cx="3420000" cy="138499"/>
          </a:xfrm>
          <a:prstGeom prst="rect">
            <a:avLst/>
          </a:prstGeom>
        </p:spPr>
        <p:txBody>
          <a:bodyPr vert="horz" lIns="0" tIns="0" rIns="0" bIns="0" rtlCol="0" anchor="t" anchorCtr="0">
            <a:spAutoFit/>
          </a:bodyPr>
          <a:lstStyle>
            <a:defPPr>
              <a:defRPr lang="en-US"/>
            </a:defPPr>
            <a:lvl1pPr marL="0" algn="l" defTabSz="457200" rtl="0" eaLnBrk="1" latinLnBrk="0" hangingPunct="1">
              <a:defRPr sz="900" kern="1200">
                <a:solidFill>
                  <a:schemeClr val="bg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rgbClr val="FFFFFF"/>
                </a:solidFill>
              </a:rPr>
              <a:t>HFMA identifier</a:t>
            </a:r>
          </a:p>
        </p:txBody>
      </p:sp>
      <p:sp>
        <p:nvSpPr>
          <p:cNvPr id="3" name="Footer Placeholder 2"/>
          <p:cNvSpPr>
            <a:spLocks noGrp="1"/>
          </p:cNvSpPr>
          <p:nvPr>
            <p:ph type="ftr" sz="quarter" idx="10"/>
          </p:nvPr>
        </p:nvSpPr>
        <p:spPr/>
        <p:txBody>
          <a:bodyPr/>
          <a:lstStyle/>
          <a:p>
            <a:r>
              <a:rPr lang="en-US" dirty="0"/>
              <a:t>Subtitle to go here</a:t>
            </a:r>
          </a:p>
        </p:txBody>
      </p:sp>
    </p:spTree>
    <p:extLst>
      <p:ext uri="{BB962C8B-B14F-4D97-AF65-F5344CB8AC3E}">
        <p14:creationId xmlns:p14="http://schemas.microsoft.com/office/powerpoint/2010/main" val="238867334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wo Content - HFMA">
    <p:spTree>
      <p:nvGrpSpPr>
        <p:cNvPr id="1" name=""/>
        <p:cNvGrpSpPr/>
        <p:nvPr/>
      </p:nvGrpSpPr>
      <p:grpSpPr>
        <a:xfrm>
          <a:off x="0" y="0"/>
          <a:ext cx="0" cy="0"/>
          <a:chOff x="0" y="0"/>
          <a:chExt cx="0" cy="0"/>
        </a:xfrm>
      </p:grpSpPr>
      <p:sp>
        <p:nvSpPr>
          <p:cNvPr id="2" name="Title 1"/>
          <p:cNvSpPr>
            <a:spLocks noGrp="1"/>
          </p:cNvSpPr>
          <p:nvPr>
            <p:ph type="title"/>
          </p:nvPr>
        </p:nvSpPr>
        <p:spPr>
          <a:xfrm>
            <a:off x="612002" y="853909"/>
            <a:ext cx="7919996" cy="538609"/>
          </a:xfrm>
        </p:spPr>
        <p:txBody>
          <a:bodyPr/>
          <a:lstStyle/>
          <a:p>
            <a:r>
              <a:rPr lang="en-US"/>
              <a:t>Click to edit Master title style</a:t>
            </a:r>
          </a:p>
        </p:txBody>
      </p:sp>
      <p:sp>
        <p:nvSpPr>
          <p:cNvPr id="3" name="Content Placeholder 2"/>
          <p:cNvSpPr>
            <a:spLocks noGrp="1"/>
          </p:cNvSpPr>
          <p:nvPr>
            <p:ph sz="half" idx="1"/>
          </p:nvPr>
        </p:nvSpPr>
        <p:spPr>
          <a:xfrm>
            <a:off x="612004" y="1754910"/>
            <a:ext cx="3887996" cy="4103996"/>
          </a:xfrm>
        </p:spPr>
        <p:txBody>
          <a:bodyPr/>
          <a:lstStyle>
            <a:lvl1pP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4002" y="1754910"/>
            <a:ext cx="3887996" cy="4103999"/>
          </a:xfrm>
        </p:spPr>
        <p:txBody>
          <a:bodyPr/>
          <a:lstStyle>
            <a:lvl1pP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1"/>
          </p:nvPr>
        </p:nvSpPr>
        <p:spPr/>
        <p:txBody>
          <a:bodyPr/>
          <a:lstStyle/>
          <a:p>
            <a:fld id="{9133D5B8-6419-7E4E-B490-0DDAD13A1115}" type="slidenum">
              <a:rPr lang="en-US" smtClean="0">
                <a:solidFill>
                  <a:srgbClr val="595857"/>
                </a:solidFill>
              </a:rPr>
              <a:pPr/>
              <a:t>‹#›</a:t>
            </a:fld>
            <a:endParaRPr lang="en-US" dirty="0">
              <a:solidFill>
                <a:srgbClr val="595857"/>
              </a:solidFill>
            </a:endParaRPr>
          </a:p>
        </p:txBody>
      </p:sp>
      <p:sp>
        <p:nvSpPr>
          <p:cNvPr id="7" name="TextBox 6"/>
          <p:cNvSpPr txBox="1"/>
          <p:nvPr userDrawn="1"/>
        </p:nvSpPr>
        <p:spPr>
          <a:xfrm>
            <a:off x="612002" y="6172586"/>
            <a:ext cx="2160000" cy="288000"/>
          </a:xfrm>
          <a:prstGeom prst="rect">
            <a:avLst/>
          </a:prstGeom>
          <a:solidFill>
            <a:schemeClr val="bg1"/>
          </a:solidFill>
        </p:spPr>
        <p:txBody>
          <a:bodyPr wrap="square" lIns="0" tIns="0" rIns="0" bIns="0" rtlCol="0" anchor="ctr" anchorCtr="0">
            <a:noAutofit/>
          </a:bodyPr>
          <a:lstStyle/>
          <a:p>
            <a:r>
              <a:rPr lang="en-US" sz="900" b="1" dirty="0">
                <a:solidFill>
                  <a:srgbClr val="FF6600"/>
                </a:solidFill>
              </a:rPr>
              <a:t>HFMA</a:t>
            </a:r>
          </a:p>
        </p:txBody>
      </p:sp>
      <p:sp>
        <p:nvSpPr>
          <p:cNvPr id="5" name="Footer Placeholder 4"/>
          <p:cNvSpPr>
            <a:spLocks noGrp="1"/>
          </p:cNvSpPr>
          <p:nvPr>
            <p:ph type="ftr" sz="quarter" idx="10"/>
          </p:nvPr>
        </p:nvSpPr>
        <p:spPr/>
        <p:txBody>
          <a:bodyPr/>
          <a:lstStyle/>
          <a:p>
            <a:r>
              <a:rPr lang="en-US" dirty="0">
                <a:solidFill>
                  <a:srgbClr val="595857"/>
                </a:solidFill>
              </a:rPr>
              <a:t>Subtitle to go here</a:t>
            </a:r>
          </a:p>
        </p:txBody>
      </p:sp>
    </p:spTree>
    <p:extLst>
      <p:ext uri="{BB962C8B-B14F-4D97-AF65-F5344CB8AC3E}">
        <p14:creationId xmlns:p14="http://schemas.microsoft.com/office/powerpoint/2010/main" val="315409230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wo Content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12002" y="853909"/>
            <a:ext cx="7919996" cy="538609"/>
          </a:xfrm>
        </p:spPr>
        <p:txBody>
          <a:bodyPr/>
          <a:lstStyle/>
          <a:p>
            <a:r>
              <a:rPr lang="en-US"/>
              <a:t>Click to edit Master title style</a:t>
            </a:r>
          </a:p>
        </p:txBody>
      </p:sp>
      <p:sp>
        <p:nvSpPr>
          <p:cNvPr id="3" name="Content Placeholder 2"/>
          <p:cNvSpPr>
            <a:spLocks noGrp="1"/>
          </p:cNvSpPr>
          <p:nvPr>
            <p:ph sz="half" idx="1"/>
          </p:nvPr>
        </p:nvSpPr>
        <p:spPr>
          <a:xfrm>
            <a:off x="612004" y="2114917"/>
            <a:ext cx="3887996" cy="3743992"/>
          </a:xfrm>
        </p:spPr>
        <p:txBody>
          <a:bodyPr/>
          <a:lstStyle>
            <a:lvl1pPr indent="-262800">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0"/>
          </p:nvPr>
        </p:nvSpPr>
        <p:spPr/>
        <p:txBody>
          <a:bodyPr/>
          <a:lstStyle/>
          <a:p>
            <a:r>
              <a:rPr lang="en-US" dirty="0">
                <a:solidFill>
                  <a:srgbClr val="595857"/>
                </a:solidFill>
              </a:rPr>
              <a:t>Subtitle to go here</a:t>
            </a:r>
          </a:p>
        </p:txBody>
      </p:sp>
      <p:sp>
        <p:nvSpPr>
          <p:cNvPr id="6" name="Slide Number Placeholder 5"/>
          <p:cNvSpPr>
            <a:spLocks noGrp="1"/>
          </p:cNvSpPr>
          <p:nvPr>
            <p:ph type="sldNum" sz="quarter" idx="11"/>
          </p:nvPr>
        </p:nvSpPr>
        <p:spPr/>
        <p:txBody>
          <a:bodyPr/>
          <a:lstStyle/>
          <a:p>
            <a:fld id="{9133D5B8-6419-7E4E-B490-0DDAD13A1115}" type="slidenum">
              <a:rPr lang="en-US" smtClean="0">
                <a:solidFill>
                  <a:srgbClr val="595857"/>
                </a:solidFill>
              </a:rPr>
              <a:pPr/>
              <a:t>‹#›</a:t>
            </a:fld>
            <a:endParaRPr lang="en-US" dirty="0">
              <a:solidFill>
                <a:srgbClr val="595857"/>
              </a:solidFill>
            </a:endParaRPr>
          </a:p>
        </p:txBody>
      </p:sp>
      <p:sp>
        <p:nvSpPr>
          <p:cNvPr id="7" name="Content Placeholder 2"/>
          <p:cNvSpPr>
            <a:spLocks noGrp="1"/>
          </p:cNvSpPr>
          <p:nvPr>
            <p:ph sz="half" idx="12"/>
          </p:nvPr>
        </p:nvSpPr>
        <p:spPr>
          <a:xfrm>
            <a:off x="612004" y="1754911"/>
            <a:ext cx="3887996" cy="251998"/>
          </a:xfrm>
        </p:spPr>
        <p:txBody>
          <a:bodyPr/>
          <a:lstStyle>
            <a:lvl1pPr marL="0" indent="0">
              <a:buNone/>
              <a:defRPr sz="1400" b="1">
                <a:solidFill>
                  <a:schemeClr val="bg2"/>
                </a:solidFill>
              </a:defRPr>
            </a:lvl1pPr>
            <a:lvl2pPr marL="216000" indent="0">
              <a:buNone/>
              <a:defRPr sz="1400"/>
            </a:lvl2pPr>
            <a:lvl3pPr marL="432000" indent="0">
              <a:buNone/>
              <a:defRPr sz="1400"/>
            </a:lvl3pPr>
            <a:lvl4pPr marL="648000" indent="0">
              <a:buNone/>
              <a:defRPr sz="1400"/>
            </a:lvl4pPr>
            <a:lvl5pPr marL="864000" indent="0">
              <a:buNone/>
              <a:defRPr sz="1400"/>
            </a:lvl5pPr>
            <a:lvl6pPr>
              <a:defRPr sz="1800"/>
            </a:lvl6pPr>
            <a:lvl7pPr>
              <a:defRPr sz="1800"/>
            </a:lvl7pPr>
            <a:lvl8pPr>
              <a:defRPr sz="1800"/>
            </a:lvl8pPr>
            <a:lvl9pPr>
              <a:defRPr sz="1800"/>
            </a:lvl9pPr>
          </a:lstStyle>
          <a:p>
            <a:pPr lvl="0"/>
            <a:r>
              <a:rPr lang="en-US"/>
              <a:t>Edit Master text styles</a:t>
            </a:r>
          </a:p>
        </p:txBody>
      </p:sp>
      <p:sp>
        <p:nvSpPr>
          <p:cNvPr id="8" name="Content Placeholder 2"/>
          <p:cNvSpPr>
            <a:spLocks noGrp="1"/>
          </p:cNvSpPr>
          <p:nvPr>
            <p:ph sz="half" idx="13"/>
          </p:nvPr>
        </p:nvSpPr>
        <p:spPr>
          <a:xfrm>
            <a:off x="4644002" y="2114917"/>
            <a:ext cx="3887996" cy="3743992"/>
          </a:xfrm>
        </p:spPr>
        <p:txBody>
          <a:bodyPr/>
          <a:lstStyle>
            <a:lvl1pPr indent="-262800">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2"/>
          <p:cNvSpPr>
            <a:spLocks noGrp="1"/>
          </p:cNvSpPr>
          <p:nvPr>
            <p:ph sz="half" idx="14"/>
          </p:nvPr>
        </p:nvSpPr>
        <p:spPr>
          <a:xfrm>
            <a:off x="4644002" y="1754911"/>
            <a:ext cx="3887996" cy="251998"/>
          </a:xfrm>
        </p:spPr>
        <p:txBody>
          <a:bodyPr/>
          <a:lstStyle>
            <a:lvl1pPr marL="0" indent="0">
              <a:buNone/>
              <a:defRPr sz="1400" b="1">
                <a:solidFill>
                  <a:srgbClr val="595857"/>
                </a:solidFill>
              </a:defRPr>
            </a:lvl1pPr>
            <a:lvl2pPr marL="216000" indent="0">
              <a:buNone/>
              <a:defRPr sz="1400"/>
            </a:lvl2pPr>
            <a:lvl3pPr marL="432000" indent="0">
              <a:buNone/>
              <a:defRPr sz="1400"/>
            </a:lvl3pPr>
            <a:lvl4pPr marL="648000" indent="0">
              <a:buNone/>
              <a:defRPr sz="1400"/>
            </a:lvl4pPr>
            <a:lvl5pPr marL="864000" indent="0">
              <a:buNone/>
              <a:defRPr sz="1400"/>
            </a:lvl5pPr>
            <a:lvl6pPr>
              <a:defRPr sz="1800"/>
            </a:lvl6pPr>
            <a:lvl7pPr>
              <a:defRPr sz="1800"/>
            </a:lvl7pPr>
            <a:lvl8pPr>
              <a:defRPr sz="1800"/>
            </a:lvl8pPr>
            <a:lvl9pPr>
              <a:defRPr sz="1800"/>
            </a:lvl9pPr>
          </a:lstStyle>
          <a:p>
            <a:pPr lvl="0"/>
            <a:r>
              <a:rPr lang="en-US"/>
              <a:t>Edit Master text styles</a:t>
            </a:r>
          </a:p>
        </p:txBody>
      </p:sp>
    </p:spTree>
    <p:extLst>
      <p:ext uri="{BB962C8B-B14F-4D97-AF65-F5344CB8AC3E}">
        <p14:creationId xmlns:p14="http://schemas.microsoft.com/office/powerpoint/2010/main" val="399459804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wo Content comparison - HFMA">
    <p:spTree>
      <p:nvGrpSpPr>
        <p:cNvPr id="1" name=""/>
        <p:cNvGrpSpPr/>
        <p:nvPr/>
      </p:nvGrpSpPr>
      <p:grpSpPr>
        <a:xfrm>
          <a:off x="0" y="0"/>
          <a:ext cx="0" cy="0"/>
          <a:chOff x="0" y="0"/>
          <a:chExt cx="0" cy="0"/>
        </a:xfrm>
      </p:grpSpPr>
      <p:sp>
        <p:nvSpPr>
          <p:cNvPr id="2" name="Title 1"/>
          <p:cNvSpPr>
            <a:spLocks noGrp="1"/>
          </p:cNvSpPr>
          <p:nvPr>
            <p:ph type="title"/>
          </p:nvPr>
        </p:nvSpPr>
        <p:spPr>
          <a:xfrm>
            <a:off x="612002" y="853909"/>
            <a:ext cx="7919996" cy="538609"/>
          </a:xfrm>
        </p:spPr>
        <p:txBody>
          <a:bodyPr/>
          <a:lstStyle/>
          <a:p>
            <a:r>
              <a:rPr lang="en-US"/>
              <a:t>Click to edit Master title style</a:t>
            </a:r>
          </a:p>
        </p:txBody>
      </p:sp>
      <p:sp>
        <p:nvSpPr>
          <p:cNvPr id="3" name="Content Placeholder 2"/>
          <p:cNvSpPr>
            <a:spLocks noGrp="1"/>
          </p:cNvSpPr>
          <p:nvPr>
            <p:ph sz="half" idx="1"/>
          </p:nvPr>
        </p:nvSpPr>
        <p:spPr>
          <a:xfrm>
            <a:off x="612004" y="2114917"/>
            <a:ext cx="3887996" cy="3743992"/>
          </a:xfrm>
        </p:spPr>
        <p:txBody>
          <a:bodyPr/>
          <a:lstStyle>
            <a:lvl1pPr indent="-262800">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1"/>
          </p:nvPr>
        </p:nvSpPr>
        <p:spPr/>
        <p:txBody>
          <a:bodyPr/>
          <a:lstStyle/>
          <a:p>
            <a:fld id="{9133D5B8-6419-7E4E-B490-0DDAD13A1115}" type="slidenum">
              <a:rPr lang="en-US" smtClean="0">
                <a:solidFill>
                  <a:srgbClr val="595857"/>
                </a:solidFill>
              </a:rPr>
              <a:pPr/>
              <a:t>‹#›</a:t>
            </a:fld>
            <a:endParaRPr lang="en-US" dirty="0">
              <a:solidFill>
                <a:srgbClr val="595857"/>
              </a:solidFill>
            </a:endParaRPr>
          </a:p>
        </p:txBody>
      </p:sp>
      <p:sp>
        <p:nvSpPr>
          <p:cNvPr id="7" name="Content Placeholder 2"/>
          <p:cNvSpPr>
            <a:spLocks noGrp="1"/>
          </p:cNvSpPr>
          <p:nvPr>
            <p:ph sz="half" idx="12"/>
          </p:nvPr>
        </p:nvSpPr>
        <p:spPr>
          <a:xfrm>
            <a:off x="612004" y="1754911"/>
            <a:ext cx="3887996" cy="251998"/>
          </a:xfrm>
        </p:spPr>
        <p:txBody>
          <a:bodyPr/>
          <a:lstStyle>
            <a:lvl1pPr marL="0" indent="0">
              <a:buNone/>
              <a:defRPr sz="1400" b="1">
                <a:solidFill>
                  <a:schemeClr val="bg2"/>
                </a:solidFill>
              </a:defRPr>
            </a:lvl1pPr>
            <a:lvl2pPr marL="216000" indent="0">
              <a:buNone/>
              <a:defRPr sz="1400"/>
            </a:lvl2pPr>
            <a:lvl3pPr marL="432000" indent="0">
              <a:buNone/>
              <a:defRPr sz="1400"/>
            </a:lvl3pPr>
            <a:lvl4pPr marL="648000" indent="0">
              <a:buNone/>
              <a:defRPr sz="1400"/>
            </a:lvl4pPr>
            <a:lvl5pPr marL="864000" indent="0">
              <a:buNone/>
              <a:defRPr sz="1400"/>
            </a:lvl5pPr>
            <a:lvl6pPr>
              <a:defRPr sz="1800"/>
            </a:lvl6pPr>
            <a:lvl7pPr>
              <a:defRPr sz="1800"/>
            </a:lvl7pPr>
            <a:lvl8pPr>
              <a:defRPr sz="1800"/>
            </a:lvl8pPr>
            <a:lvl9pPr>
              <a:defRPr sz="1800"/>
            </a:lvl9pPr>
          </a:lstStyle>
          <a:p>
            <a:pPr lvl="0"/>
            <a:r>
              <a:rPr lang="en-US"/>
              <a:t>Edit Master text styles</a:t>
            </a:r>
          </a:p>
        </p:txBody>
      </p:sp>
      <p:sp>
        <p:nvSpPr>
          <p:cNvPr id="8" name="Content Placeholder 2"/>
          <p:cNvSpPr>
            <a:spLocks noGrp="1"/>
          </p:cNvSpPr>
          <p:nvPr>
            <p:ph sz="half" idx="13"/>
          </p:nvPr>
        </p:nvSpPr>
        <p:spPr>
          <a:xfrm>
            <a:off x="4644002" y="2114917"/>
            <a:ext cx="3887996" cy="3743992"/>
          </a:xfrm>
        </p:spPr>
        <p:txBody>
          <a:bodyPr/>
          <a:lstStyle>
            <a:lvl1pPr indent="-262800">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2"/>
          <p:cNvSpPr>
            <a:spLocks noGrp="1"/>
          </p:cNvSpPr>
          <p:nvPr>
            <p:ph sz="half" idx="14"/>
          </p:nvPr>
        </p:nvSpPr>
        <p:spPr>
          <a:xfrm>
            <a:off x="4644002" y="1754911"/>
            <a:ext cx="3887996" cy="251998"/>
          </a:xfrm>
        </p:spPr>
        <p:txBody>
          <a:bodyPr/>
          <a:lstStyle>
            <a:lvl1pPr marL="0" indent="0">
              <a:buNone/>
              <a:defRPr sz="1400" b="1">
                <a:solidFill>
                  <a:srgbClr val="595857"/>
                </a:solidFill>
              </a:defRPr>
            </a:lvl1pPr>
            <a:lvl2pPr marL="216000" indent="0">
              <a:buNone/>
              <a:defRPr sz="1400"/>
            </a:lvl2pPr>
            <a:lvl3pPr marL="432000" indent="0">
              <a:buNone/>
              <a:defRPr sz="1400"/>
            </a:lvl3pPr>
            <a:lvl4pPr marL="648000" indent="0">
              <a:buNone/>
              <a:defRPr sz="1400"/>
            </a:lvl4pPr>
            <a:lvl5pPr marL="864000" indent="0">
              <a:buNone/>
              <a:defRPr sz="1400"/>
            </a:lvl5pPr>
            <a:lvl6pPr>
              <a:defRPr sz="1800"/>
            </a:lvl6pPr>
            <a:lvl7pPr>
              <a:defRPr sz="1800"/>
            </a:lvl7pPr>
            <a:lvl8pPr>
              <a:defRPr sz="1800"/>
            </a:lvl8pPr>
            <a:lvl9pPr>
              <a:defRPr sz="1800"/>
            </a:lvl9pPr>
          </a:lstStyle>
          <a:p>
            <a:pPr lvl="0"/>
            <a:r>
              <a:rPr lang="en-US"/>
              <a:t>Edit Master text styles</a:t>
            </a:r>
          </a:p>
        </p:txBody>
      </p:sp>
      <p:sp>
        <p:nvSpPr>
          <p:cNvPr id="10" name="TextBox 9"/>
          <p:cNvSpPr txBox="1"/>
          <p:nvPr userDrawn="1"/>
        </p:nvSpPr>
        <p:spPr>
          <a:xfrm>
            <a:off x="612002" y="6172586"/>
            <a:ext cx="2160000" cy="288000"/>
          </a:xfrm>
          <a:prstGeom prst="rect">
            <a:avLst/>
          </a:prstGeom>
          <a:solidFill>
            <a:schemeClr val="bg1"/>
          </a:solidFill>
        </p:spPr>
        <p:txBody>
          <a:bodyPr wrap="square" lIns="0" tIns="0" rIns="0" bIns="0" rtlCol="0" anchor="ctr" anchorCtr="0">
            <a:noAutofit/>
          </a:bodyPr>
          <a:lstStyle/>
          <a:p>
            <a:r>
              <a:rPr lang="en-US" sz="900" b="1" dirty="0">
                <a:solidFill>
                  <a:srgbClr val="FF6600"/>
                </a:solidFill>
              </a:rPr>
              <a:t>HFMA</a:t>
            </a:r>
          </a:p>
        </p:txBody>
      </p:sp>
      <p:sp>
        <p:nvSpPr>
          <p:cNvPr id="5" name="Footer Placeholder 4"/>
          <p:cNvSpPr>
            <a:spLocks noGrp="1"/>
          </p:cNvSpPr>
          <p:nvPr>
            <p:ph type="ftr" sz="quarter" idx="10"/>
          </p:nvPr>
        </p:nvSpPr>
        <p:spPr/>
        <p:txBody>
          <a:bodyPr/>
          <a:lstStyle/>
          <a:p>
            <a:r>
              <a:rPr lang="en-US" dirty="0">
                <a:solidFill>
                  <a:srgbClr val="595857"/>
                </a:solidFill>
              </a:rPr>
              <a:t>Subtitle to go here</a:t>
            </a:r>
          </a:p>
        </p:txBody>
      </p:sp>
    </p:spTree>
    <p:extLst>
      <p:ext uri="{BB962C8B-B14F-4D97-AF65-F5344CB8AC3E}">
        <p14:creationId xmlns:p14="http://schemas.microsoft.com/office/powerpoint/2010/main" val="140573534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r>
              <a:rPr lang="en-US" dirty="0">
                <a:solidFill>
                  <a:srgbClr val="595857"/>
                </a:solidFill>
              </a:rPr>
              <a:t>Subtitle to go here</a:t>
            </a:r>
          </a:p>
        </p:txBody>
      </p:sp>
      <p:sp>
        <p:nvSpPr>
          <p:cNvPr id="4" name="Slide Number Placeholder 3"/>
          <p:cNvSpPr>
            <a:spLocks noGrp="1"/>
          </p:cNvSpPr>
          <p:nvPr>
            <p:ph type="sldNum" sz="quarter" idx="11"/>
          </p:nvPr>
        </p:nvSpPr>
        <p:spPr/>
        <p:txBody>
          <a:bodyPr/>
          <a:lstStyle/>
          <a:p>
            <a:fld id="{9133D5B8-6419-7E4E-B490-0DDAD13A1115}" type="slidenum">
              <a:rPr lang="en-US" smtClean="0">
                <a:solidFill>
                  <a:srgbClr val="595857"/>
                </a:solidFill>
              </a:rPr>
              <a:pPr/>
              <a:t>‹#›</a:t>
            </a:fld>
            <a:endParaRPr lang="en-US" dirty="0">
              <a:solidFill>
                <a:srgbClr val="595857"/>
              </a:solidFill>
            </a:endParaRPr>
          </a:p>
        </p:txBody>
      </p:sp>
    </p:spTree>
    <p:extLst>
      <p:ext uri="{BB962C8B-B14F-4D97-AF65-F5344CB8AC3E}">
        <p14:creationId xmlns:p14="http://schemas.microsoft.com/office/powerpoint/2010/main" val="2426237195"/>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Only" preserve="1">
  <p:cSld name="Title Only - HF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Slide Number Placeholder 3"/>
          <p:cNvSpPr>
            <a:spLocks noGrp="1"/>
          </p:cNvSpPr>
          <p:nvPr>
            <p:ph type="sldNum" sz="quarter" idx="11"/>
          </p:nvPr>
        </p:nvSpPr>
        <p:spPr/>
        <p:txBody>
          <a:bodyPr/>
          <a:lstStyle/>
          <a:p>
            <a:fld id="{9133D5B8-6419-7E4E-B490-0DDAD13A1115}" type="slidenum">
              <a:rPr lang="en-US" smtClean="0">
                <a:solidFill>
                  <a:srgbClr val="595857"/>
                </a:solidFill>
              </a:rPr>
              <a:pPr/>
              <a:t>‹#›</a:t>
            </a:fld>
            <a:endParaRPr lang="en-US" dirty="0">
              <a:solidFill>
                <a:srgbClr val="595857"/>
              </a:solidFill>
            </a:endParaRPr>
          </a:p>
        </p:txBody>
      </p:sp>
      <p:sp>
        <p:nvSpPr>
          <p:cNvPr id="5" name="TextBox 4"/>
          <p:cNvSpPr txBox="1"/>
          <p:nvPr userDrawn="1"/>
        </p:nvSpPr>
        <p:spPr>
          <a:xfrm>
            <a:off x="612002" y="6172586"/>
            <a:ext cx="2160000" cy="288000"/>
          </a:xfrm>
          <a:prstGeom prst="rect">
            <a:avLst/>
          </a:prstGeom>
          <a:solidFill>
            <a:schemeClr val="bg1"/>
          </a:solidFill>
        </p:spPr>
        <p:txBody>
          <a:bodyPr wrap="square" lIns="0" tIns="0" rIns="0" bIns="0" rtlCol="0" anchor="ctr" anchorCtr="0">
            <a:noAutofit/>
          </a:bodyPr>
          <a:lstStyle/>
          <a:p>
            <a:r>
              <a:rPr lang="en-US" sz="900" b="1" dirty="0">
                <a:solidFill>
                  <a:srgbClr val="FF6600"/>
                </a:solidFill>
              </a:rPr>
              <a:t>HFMA</a:t>
            </a:r>
          </a:p>
        </p:txBody>
      </p:sp>
      <p:sp>
        <p:nvSpPr>
          <p:cNvPr id="3" name="Footer Placeholder 2"/>
          <p:cNvSpPr>
            <a:spLocks noGrp="1"/>
          </p:cNvSpPr>
          <p:nvPr>
            <p:ph type="ftr" sz="quarter" idx="10"/>
          </p:nvPr>
        </p:nvSpPr>
        <p:spPr/>
        <p:txBody>
          <a:bodyPr/>
          <a:lstStyle/>
          <a:p>
            <a:r>
              <a:rPr lang="en-US" dirty="0">
                <a:solidFill>
                  <a:srgbClr val="595857"/>
                </a:solidFill>
              </a:rPr>
              <a:t>Subtitle to go here</a:t>
            </a:r>
          </a:p>
        </p:txBody>
      </p:sp>
    </p:spTree>
    <p:extLst>
      <p:ext uri="{BB962C8B-B14F-4D97-AF65-F5344CB8AC3E}">
        <p14:creationId xmlns:p14="http://schemas.microsoft.com/office/powerpoint/2010/main" val="2013323039"/>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dirty="0">
                <a:solidFill>
                  <a:srgbClr val="595857"/>
                </a:solidFill>
              </a:rPr>
              <a:t>Subtitle to go here</a:t>
            </a:r>
          </a:p>
        </p:txBody>
      </p:sp>
      <p:sp>
        <p:nvSpPr>
          <p:cNvPr id="3" name="Slide Number Placeholder 2"/>
          <p:cNvSpPr>
            <a:spLocks noGrp="1"/>
          </p:cNvSpPr>
          <p:nvPr>
            <p:ph type="sldNum" sz="quarter" idx="11"/>
          </p:nvPr>
        </p:nvSpPr>
        <p:spPr/>
        <p:txBody>
          <a:bodyPr/>
          <a:lstStyle/>
          <a:p>
            <a:fld id="{9133D5B8-6419-7E4E-B490-0DDAD13A1115}" type="slidenum">
              <a:rPr lang="en-US" smtClean="0">
                <a:solidFill>
                  <a:srgbClr val="595857"/>
                </a:solidFill>
              </a:rPr>
              <a:pPr/>
              <a:t>‹#›</a:t>
            </a:fld>
            <a:endParaRPr lang="en-US" dirty="0">
              <a:solidFill>
                <a:srgbClr val="595857"/>
              </a:solidFill>
            </a:endParaRPr>
          </a:p>
        </p:txBody>
      </p:sp>
    </p:spTree>
    <p:extLst>
      <p:ext uri="{BB962C8B-B14F-4D97-AF65-F5344CB8AC3E}">
        <p14:creationId xmlns:p14="http://schemas.microsoft.com/office/powerpoint/2010/main" val="1459436225"/>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blank" preserve="1">
  <p:cSld name="Blank - HFMA">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fld id="{9133D5B8-6419-7E4E-B490-0DDAD13A1115}" type="slidenum">
              <a:rPr lang="en-US" smtClean="0">
                <a:solidFill>
                  <a:srgbClr val="595857"/>
                </a:solidFill>
              </a:rPr>
              <a:pPr/>
              <a:t>‹#›</a:t>
            </a:fld>
            <a:endParaRPr lang="en-US" dirty="0">
              <a:solidFill>
                <a:srgbClr val="595857"/>
              </a:solidFill>
            </a:endParaRPr>
          </a:p>
        </p:txBody>
      </p:sp>
      <p:sp>
        <p:nvSpPr>
          <p:cNvPr id="4" name="TextBox 3"/>
          <p:cNvSpPr txBox="1"/>
          <p:nvPr userDrawn="1"/>
        </p:nvSpPr>
        <p:spPr>
          <a:xfrm>
            <a:off x="612002" y="6172586"/>
            <a:ext cx="2160000" cy="288000"/>
          </a:xfrm>
          <a:prstGeom prst="rect">
            <a:avLst/>
          </a:prstGeom>
          <a:solidFill>
            <a:schemeClr val="bg1"/>
          </a:solidFill>
        </p:spPr>
        <p:txBody>
          <a:bodyPr wrap="square" lIns="0" tIns="0" rIns="0" bIns="0" rtlCol="0" anchor="ctr" anchorCtr="0">
            <a:noAutofit/>
          </a:bodyPr>
          <a:lstStyle/>
          <a:p>
            <a:r>
              <a:rPr lang="en-US" sz="900" b="1" dirty="0">
                <a:solidFill>
                  <a:srgbClr val="FF6600"/>
                </a:solidFill>
              </a:rPr>
              <a:t>HFMA</a:t>
            </a:r>
          </a:p>
        </p:txBody>
      </p:sp>
      <p:sp>
        <p:nvSpPr>
          <p:cNvPr id="2" name="Footer Placeholder 1"/>
          <p:cNvSpPr>
            <a:spLocks noGrp="1"/>
          </p:cNvSpPr>
          <p:nvPr>
            <p:ph type="ftr" sz="quarter" idx="10"/>
          </p:nvPr>
        </p:nvSpPr>
        <p:spPr/>
        <p:txBody>
          <a:bodyPr/>
          <a:lstStyle/>
          <a:p>
            <a:r>
              <a:rPr lang="en-US" dirty="0">
                <a:solidFill>
                  <a:srgbClr val="595857"/>
                </a:solidFill>
              </a:rPr>
              <a:t>Subtitle to go here</a:t>
            </a:r>
          </a:p>
        </p:txBody>
      </p:sp>
    </p:spTree>
    <p:extLst>
      <p:ext uri="{BB962C8B-B14F-4D97-AF65-F5344CB8AC3E}">
        <p14:creationId xmlns:p14="http://schemas.microsoft.com/office/powerpoint/2010/main" val="4258303039"/>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userDrawn="1">
  <p:cSld name="Section Header 1 Orange Yellow">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2002" y="1360405"/>
            <a:ext cx="6479985" cy="2722968"/>
          </a:xfrm>
        </p:spPr>
        <p:txBody>
          <a:bodyPr anchor="t" anchorCtr="0"/>
          <a:lstStyle>
            <a:lvl1pPr algn="l">
              <a:lnSpc>
                <a:spcPts val="7000"/>
              </a:lnSpc>
              <a:defRPr sz="7000" b="1" cap="none">
                <a:solidFill>
                  <a:schemeClr val="bg2"/>
                </a:solidFill>
              </a:defRPr>
            </a:lvl1pPr>
          </a:lstStyle>
          <a:p>
            <a:r>
              <a:rPr lang="en-US"/>
              <a:t>Click to edit master title style</a:t>
            </a:r>
          </a:p>
        </p:txBody>
      </p:sp>
      <p:sp>
        <p:nvSpPr>
          <p:cNvPr id="14" name="Slide Number Placeholder 4"/>
          <p:cNvSpPr>
            <a:spLocks noGrp="1"/>
          </p:cNvSpPr>
          <p:nvPr>
            <p:ph type="sldNum" sz="quarter" idx="4"/>
          </p:nvPr>
        </p:nvSpPr>
        <p:spPr>
          <a:xfrm>
            <a:off x="8171998" y="6253668"/>
            <a:ext cx="360000" cy="138499"/>
          </a:xfrm>
          <a:prstGeom prst="rect">
            <a:avLst/>
          </a:prstGeom>
        </p:spPr>
        <p:txBody>
          <a:bodyPr vert="horz" lIns="0" tIns="0" rIns="0" bIns="0" rtlCol="0" anchor="ctr">
            <a:spAutoFit/>
          </a:bodyPr>
          <a:lstStyle>
            <a:lvl1pPr algn="r">
              <a:defRPr sz="900" b="1">
                <a:solidFill>
                  <a:schemeClr val="bg1"/>
                </a:solidFill>
              </a:defRPr>
            </a:lvl1pPr>
          </a:lstStyle>
          <a:p>
            <a:fld id="{9133D5B8-6419-7E4E-B490-0DDAD13A1115}" type="slidenum">
              <a:rPr lang="en-US" smtClean="0">
                <a:solidFill>
                  <a:prstClr val="white"/>
                </a:solidFill>
              </a:rPr>
              <a:pPr/>
              <a:t>‹#›</a:t>
            </a:fld>
            <a:endParaRPr lang="en-US" dirty="0">
              <a:solidFill>
                <a:prstClr val="white"/>
              </a:solidFill>
            </a:endParaRPr>
          </a:p>
        </p:txBody>
      </p:sp>
      <p:pic>
        <p:nvPicPr>
          <p:cNvPr id="16" name="Picture 1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2002" y="6196917"/>
            <a:ext cx="252000" cy="252000"/>
          </a:xfrm>
          <a:prstGeom prst="rect">
            <a:avLst/>
          </a:prstGeom>
        </p:spPr>
      </p:pic>
      <p:sp>
        <p:nvSpPr>
          <p:cNvPr id="17" name="Footer Placeholder 3"/>
          <p:cNvSpPr txBox="1">
            <a:spLocks/>
          </p:cNvSpPr>
          <p:nvPr userDrawn="1"/>
        </p:nvSpPr>
        <p:spPr>
          <a:xfrm>
            <a:off x="953656" y="6253668"/>
            <a:ext cx="3420000" cy="138499"/>
          </a:xfrm>
          <a:prstGeom prst="rect">
            <a:avLst/>
          </a:prstGeom>
        </p:spPr>
        <p:txBody>
          <a:bodyPr vert="horz" lIns="0" tIns="0" rIns="0" bIns="0" rtlCol="0" anchor="t" anchorCtr="0">
            <a:spAutoFit/>
          </a:bodyPr>
          <a:lstStyle>
            <a:defPPr>
              <a:defRPr lang="en-US"/>
            </a:defPPr>
            <a:lvl1pPr marL="0" algn="l" defTabSz="457200" rtl="0" eaLnBrk="1" latinLnBrk="0" hangingPunct="1">
              <a:defRPr sz="900" kern="1200">
                <a:solidFill>
                  <a:schemeClr val="bg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rgbClr val="FFFFFF"/>
                </a:solidFill>
              </a:rPr>
              <a:t>HFMA identifier</a:t>
            </a:r>
          </a:p>
        </p:txBody>
      </p:sp>
      <p:sp>
        <p:nvSpPr>
          <p:cNvPr id="3" name="Footer Placeholder 2"/>
          <p:cNvSpPr>
            <a:spLocks noGrp="1"/>
          </p:cNvSpPr>
          <p:nvPr>
            <p:ph type="ftr" sz="quarter" idx="10"/>
          </p:nvPr>
        </p:nvSpPr>
        <p:spPr/>
        <p:txBody>
          <a:bodyPr/>
          <a:lstStyle/>
          <a:p>
            <a:r>
              <a:rPr lang="en-US" dirty="0">
                <a:solidFill>
                  <a:srgbClr val="595857"/>
                </a:solidFill>
              </a:rPr>
              <a:t>Subtitle to go here</a:t>
            </a:r>
          </a:p>
        </p:txBody>
      </p:sp>
    </p:spTree>
    <p:extLst>
      <p:ext uri="{BB962C8B-B14F-4D97-AF65-F5344CB8AC3E}">
        <p14:creationId xmlns:p14="http://schemas.microsoft.com/office/powerpoint/2010/main" val="1325091585"/>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p:cNvSpPr>
            <a:spLocks noGrp="1"/>
          </p:cNvSpPr>
          <p:nvPr>
            <p:ph type="title"/>
          </p:nvPr>
        </p:nvSpPr>
        <p:spPr/>
        <p:txBody>
          <a:bodyPr/>
          <a:lstStyle/>
          <a:p>
            <a:r>
              <a:rPr lang="en-US"/>
              <a:t>Click to edit Master title style</a:t>
            </a:r>
          </a:p>
        </p:txBody>
      </p:sp>
      <p:sp>
        <p:nvSpPr>
          <p:cNvPr id="2" name="Footer Placeholder 1"/>
          <p:cNvSpPr>
            <a:spLocks noGrp="1"/>
          </p:cNvSpPr>
          <p:nvPr>
            <p:ph type="ftr" sz="quarter" idx="10"/>
          </p:nvPr>
        </p:nvSpPr>
        <p:spPr/>
        <p:txBody>
          <a:bodyPr/>
          <a:lstStyle/>
          <a:p>
            <a:r>
              <a:rPr lang="en-US" dirty="0">
                <a:solidFill>
                  <a:srgbClr val="595857"/>
                </a:solidFill>
              </a:rPr>
              <a:t>Subtitle to go here</a:t>
            </a:r>
          </a:p>
        </p:txBody>
      </p:sp>
      <p:sp>
        <p:nvSpPr>
          <p:cNvPr id="4" name="Slide Number Placeholder 3"/>
          <p:cNvSpPr>
            <a:spLocks noGrp="1"/>
          </p:cNvSpPr>
          <p:nvPr>
            <p:ph type="sldNum" sz="quarter" idx="11"/>
          </p:nvPr>
        </p:nvSpPr>
        <p:spPr/>
        <p:txBody>
          <a:bodyPr/>
          <a:lstStyle/>
          <a:p>
            <a:fld id="{9133D5B8-6419-7E4E-B490-0DDAD13A1115}" type="slidenum">
              <a:rPr lang="en-US" smtClean="0">
                <a:solidFill>
                  <a:srgbClr val="595857"/>
                </a:solidFill>
              </a:rPr>
              <a:pPr/>
              <a:t>‹#›</a:t>
            </a:fld>
            <a:endParaRPr lang="en-US" dirty="0">
              <a:solidFill>
                <a:srgbClr val="595857"/>
              </a:solidFill>
            </a:endParaRPr>
          </a:p>
        </p:txBody>
      </p:sp>
    </p:spTree>
    <p:extLst>
      <p:ext uri="{BB962C8B-B14F-4D97-AF65-F5344CB8AC3E}">
        <p14:creationId xmlns:p14="http://schemas.microsoft.com/office/powerpoint/2010/main" val="2532739742"/>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Title and Content - HFMA">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p:cNvSpPr>
            <a:spLocks noGrp="1"/>
          </p:cNvSpPr>
          <p:nvPr>
            <p:ph type="title"/>
          </p:nvPr>
        </p:nvSpPr>
        <p:spPr/>
        <p:txBody>
          <a:bodyPr/>
          <a:lstStyle/>
          <a:p>
            <a:r>
              <a:rPr lang="en-US"/>
              <a:t>Click to edit Master title style</a:t>
            </a:r>
          </a:p>
        </p:txBody>
      </p:sp>
      <p:sp>
        <p:nvSpPr>
          <p:cNvPr id="4" name="Slide Number Placeholder 3"/>
          <p:cNvSpPr>
            <a:spLocks noGrp="1"/>
          </p:cNvSpPr>
          <p:nvPr>
            <p:ph type="sldNum" sz="quarter" idx="11"/>
          </p:nvPr>
        </p:nvSpPr>
        <p:spPr/>
        <p:txBody>
          <a:bodyPr/>
          <a:lstStyle/>
          <a:p>
            <a:fld id="{9133D5B8-6419-7E4E-B490-0DDAD13A1115}" type="slidenum">
              <a:rPr lang="en-US" smtClean="0">
                <a:solidFill>
                  <a:srgbClr val="595857"/>
                </a:solidFill>
              </a:rPr>
              <a:pPr/>
              <a:t>‹#›</a:t>
            </a:fld>
            <a:endParaRPr lang="en-US" dirty="0">
              <a:solidFill>
                <a:srgbClr val="595857"/>
              </a:solidFill>
            </a:endParaRPr>
          </a:p>
        </p:txBody>
      </p:sp>
      <p:sp>
        <p:nvSpPr>
          <p:cNvPr id="6" name="TextBox 5"/>
          <p:cNvSpPr txBox="1"/>
          <p:nvPr userDrawn="1"/>
        </p:nvSpPr>
        <p:spPr>
          <a:xfrm>
            <a:off x="612003" y="6172586"/>
            <a:ext cx="2160000" cy="288000"/>
          </a:xfrm>
          <a:prstGeom prst="rect">
            <a:avLst/>
          </a:prstGeom>
          <a:solidFill>
            <a:schemeClr val="bg1"/>
          </a:solidFill>
        </p:spPr>
        <p:txBody>
          <a:bodyPr wrap="square" lIns="0" tIns="0" rIns="0" bIns="0" rtlCol="0" anchor="ctr" anchorCtr="0">
            <a:noAutofit/>
          </a:bodyPr>
          <a:lstStyle/>
          <a:p>
            <a:r>
              <a:rPr lang="en-US" sz="900" b="1" dirty="0">
                <a:solidFill>
                  <a:srgbClr val="FF6600"/>
                </a:solidFill>
              </a:rPr>
              <a:t>HFMA</a:t>
            </a:r>
          </a:p>
        </p:txBody>
      </p:sp>
      <p:sp>
        <p:nvSpPr>
          <p:cNvPr id="2" name="Footer Placeholder 1"/>
          <p:cNvSpPr>
            <a:spLocks noGrp="1"/>
          </p:cNvSpPr>
          <p:nvPr>
            <p:ph type="ftr" sz="quarter" idx="10"/>
          </p:nvPr>
        </p:nvSpPr>
        <p:spPr/>
        <p:txBody>
          <a:bodyPr/>
          <a:lstStyle/>
          <a:p>
            <a:r>
              <a:rPr lang="en-US" dirty="0">
                <a:solidFill>
                  <a:srgbClr val="595857"/>
                </a:solidFill>
              </a:rPr>
              <a:t>Subtitle to go here</a:t>
            </a:r>
          </a:p>
        </p:txBody>
      </p:sp>
    </p:spTree>
    <p:extLst>
      <p:ext uri="{BB962C8B-B14F-4D97-AF65-F5344CB8AC3E}">
        <p14:creationId xmlns:p14="http://schemas.microsoft.com/office/powerpoint/2010/main" val="38643303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1 Orange Yellow">
    <p:spTree>
      <p:nvGrpSpPr>
        <p:cNvPr id="1" name=""/>
        <p:cNvGrpSpPr/>
        <p:nvPr/>
      </p:nvGrpSpPr>
      <p:grpSpPr>
        <a:xfrm>
          <a:off x="0" y="0"/>
          <a:ext cx="0" cy="0"/>
          <a:chOff x="0" y="0"/>
          <a:chExt cx="0" cy="0"/>
        </a:xfrm>
      </p:grpSpPr>
      <p:sp>
        <p:nvSpPr>
          <p:cNvPr id="16" name="Rectangle 15"/>
          <p:cNvSpPr/>
          <p:nvPr userDrawn="1"/>
        </p:nvSpPr>
        <p:spPr>
          <a:xfrm>
            <a:off x="0" y="0"/>
            <a:ext cx="9144000" cy="6858000"/>
          </a:xfrm>
          <a:prstGeom prst="rect">
            <a:avLst/>
          </a:prstGeom>
          <a:gradFill flip="none" rotWithShape="0">
            <a:gsLst>
              <a:gs pos="100000">
                <a:schemeClr val="accent1"/>
              </a:gs>
              <a:gs pos="0">
                <a:schemeClr val="tx2"/>
              </a:gs>
            </a:gsLst>
            <a:lin ang="180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Picture Placeholder 11"/>
          <p:cNvSpPr>
            <a:spLocks noGrp="1"/>
          </p:cNvSpPr>
          <p:nvPr>
            <p:ph type="pic" sz="quarter" idx="11"/>
          </p:nvPr>
        </p:nvSpPr>
        <p:spPr>
          <a:xfrm>
            <a:off x="4940300" y="2143125"/>
            <a:ext cx="4203700" cy="4715999"/>
          </a:xfrm>
        </p:spPr>
        <p:txBody>
          <a:bodyPr/>
          <a:lstStyle>
            <a:lvl1pPr marL="0" indent="0">
              <a:buNone/>
              <a:defRPr/>
            </a:lvl1pPr>
          </a:lstStyle>
          <a:p>
            <a:endParaRPr lang="en-US" dirty="0"/>
          </a:p>
        </p:txBody>
      </p:sp>
      <p:sp>
        <p:nvSpPr>
          <p:cNvPr id="2" name="Title 1"/>
          <p:cNvSpPr>
            <a:spLocks noGrp="1"/>
          </p:cNvSpPr>
          <p:nvPr>
            <p:ph type="ctrTitle"/>
          </p:nvPr>
        </p:nvSpPr>
        <p:spPr>
          <a:xfrm>
            <a:off x="973002" y="2701068"/>
            <a:ext cx="7772400" cy="646331"/>
          </a:xfrm>
        </p:spPr>
        <p:txBody>
          <a:bodyPr lIns="0" tIns="0" rIns="0" bIns="0" anchor="b" anchorCtr="0">
            <a:spAutoFit/>
          </a:bodyPr>
          <a:lstStyle>
            <a:lvl1pPr algn="l">
              <a:defRPr sz="4200" b="1">
                <a:solidFill>
                  <a:schemeClr val="bg2"/>
                </a:solidFill>
              </a:defRPr>
            </a:lvl1pPr>
          </a:lstStyle>
          <a:p>
            <a:r>
              <a:rPr lang="en-US"/>
              <a:t>Click to edit Master title style</a:t>
            </a:r>
          </a:p>
        </p:txBody>
      </p:sp>
      <p:sp>
        <p:nvSpPr>
          <p:cNvPr id="3" name="Subtitle 2"/>
          <p:cNvSpPr>
            <a:spLocks noGrp="1"/>
          </p:cNvSpPr>
          <p:nvPr>
            <p:ph type="subTitle" idx="1"/>
          </p:nvPr>
        </p:nvSpPr>
        <p:spPr>
          <a:xfrm>
            <a:off x="977650" y="3389240"/>
            <a:ext cx="3962159" cy="984885"/>
          </a:xfrm>
        </p:spPr>
        <p:txBody>
          <a:bodyPr wrap="square" lIns="0" tIns="0" rIns="0" bIns="0">
            <a:spAutoFit/>
          </a:bodyPr>
          <a:lstStyle>
            <a:lvl1pPr marL="0" indent="0" algn="l">
              <a:spcBef>
                <a:spcPts val="0"/>
              </a:spcBef>
              <a:spcAft>
                <a:spcPts val="0"/>
              </a:spcAft>
              <a:buNone/>
              <a:defRPr sz="32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50890" y="625182"/>
            <a:ext cx="1258824" cy="1258824"/>
          </a:xfrm>
          <a:prstGeom prst="rect">
            <a:avLst/>
          </a:prstGeom>
        </p:spPr>
      </p:pic>
      <p:sp>
        <p:nvSpPr>
          <p:cNvPr id="10" name="Text Placeholder 9"/>
          <p:cNvSpPr>
            <a:spLocks noGrp="1"/>
          </p:cNvSpPr>
          <p:nvPr>
            <p:ph type="body" sz="quarter" idx="10"/>
          </p:nvPr>
        </p:nvSpPr>
        <p:spPr>
          <a:xfrm>
            <a:off x="977900" y="5080000"/>
            <a:ext cx="3068638" cy="184666"/>
          </a:xfrm>
        </p:spPr>
        <p:txBody>
          <a:bodyPr lIns="0" tIns="0" rIns="0" bIns="0">
            <a:spAutoFit/>
          </a:bodyPr>
          <a:lstStyle>
            <a:lvl1pPr marL="0" indent="0">
              <a:spcBef>
                <a:spcPts val="0"/>
              </a:spcBef>
              <a:spcAft>
                <a:spcPts val="0"/>
              </a:spcAft>
              <a:buNone/>
              <a:defRPr sz="12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1" name="Text Placeholder 13">
            <a:extLst>
              <a:ext uri="{FF2B5EF4-FFF2-40B4-BE49-F238E27FC236}">
                <a16:creationId xmlns:a16="http://schemas.microsoft.com/office/drawing/2014/main" xmlns="" id="{116F5BF7-375E-45A0-B3E9-B5CC1C434EA8}"/>
              </a:ext>
            </a:extLst>
          </p:cNvPr>
          <p:cNvSpPr>
            <a:spLocks noGrp="1"/>
          </p:cNvSpPr>
          <p:nvPr>
            <p:ph type="body" sz="quarter" idx="12" hasCustomPrompt="1"/>
          </p:nvPr>
        </p:nvSpPr>
        <p:spPr>
          <a:xfrm>
            <a:off x="1326114" y="1138485"/>
            <a:ext cx="2880000" cy="138499"/>
          </a:xfrm>
        </p:spPr>
        <p:txBody>
          <a:bodyPr lIns="0" tIns="0" rIns="0" bIns="0">
            <a:spAutoFit/>
          </a:bodyPr>
          <a:lstStyle>
            <a:lvl1pPr marL="0" indent="0">
              <a:buNone/>
              <a:defRPr sz="900" b="1" i="0">
                <a:solidFill>
                  <a:srgbClr val="FFFFFF"/>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HFMA Webinars</a:t>
            </a:r>
          </a:p>
        </p:txBody>
      </p:sp>
      <p:pic>
        <p:nvPicPr>
          <p:cNvPr id="13" name="Picture 12">
            <a:extLst>
              <a:ext uri="{FF2B5EF4-FFF2-40B4-BE49-F238E27FC236}">
                <a16:creationId xmlns:a16="http://schemas.microsoft.com/office/drawing/2014/main" xmlns="" id="{6408AB70-A766-49C9-A56E-BE0A2F6AD205}"/>
              </a:ext>
            </a:extLst>
          </p:cNvPr>
          <p:cNvPicPr>
            <a:picLocks noChangeAspect="1"/>
          </p:cNvPicPr>
          <p:nvPr userDrawn="1"/>
        </p:nvPicPr>
        <p:blipFill>
          <a:blip r:embed="rId3"/>
          <a:stretch>
            <a:fillRect/>
          </a:stretch>
        </p:blipFill>
        <p:spPr>
          <a:xfrm>
            <a:off x="973002" y="1099509"/>
            <a:ext cx="252000" cy="251574"/>
          </a:xfrm>
          <a:prstGeom prst="rect">
            <a:avLst/>
          </a:prstGeom>
        </p:spPr>
      </p:pic>
    </p:spTree>
    <p:extLst>
      <p:ext uri="{BB962C8B-B14F-4D97-AF65-F5344CB8AC3E}">
        <p14:creationId xmlns:p14="http://schemas.microsoft.com/office/powerpoint/2010/main" val="3145188065"/>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12002" y="853909"/>
            <a:ext cx="7919996" cy="538609"/>
          </a:xfrm>
        </p:spPr>
        <p:txBody>
          <a:bodyPr/>
          <a:lstStyle/>
          <a:p>
            <a:r>
              <a:rPr lang="en-US"/>
              <a:t>Click to edit Master title style</a:t>
            </a:r>
          </a:p>
        </p:txBody>
      </p:sp>
      <p:sp>
        <p:nvSpPr>
          <p:cNvPr id="3" name="Content Placeholder 2"/>
          <p:cNvSpPr>
            <a:spLocks noGrp="1"/>
          </p:cNvSpPr>
          <p:nvPr>
            <p:ph sz="half" idx="1"/>
          </p:nvPr>
        </p:nvSpPr>
        <p:spPr>
          <a:xfrm>
            <a:off x="612004" y="1754910"/>
            <a:ext cx="3887996" cy="4103996"/>
          </a:xfrm>
        </p:spPr>
        <p:txBody>
          <a:bodyPr/>
          <a:lstStyle>
            <a:lvl1pP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4002" y="1754910"/>
            <a:ext cx="3887996" cy="4103999"/>
          </a:xfrm>
        </p:spPr>
        <p:txBody>
          <a:bodyPr/>
          <a:lstStyle>
            <a:lvl1pP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0"/>
          </p:nvPr>
        </p:nvSpPr>
        <p:spPr/>
        <p:txBody>
          <a:bodyPr/>
          <a:lstStyle/>
          <a:p>
            <a:r>
              <a:rPr lang="en-US" dirty="0">
                <a:solidFill>
                  <a:srgbClr val="595857"/>
                </a:solidFill>
              </a:rPr>
              <a:t>Subtitle to go here</a:t>
            </a:r>
          </a:p>
        </p:txBody>
      </p:sp>
      <p:sp>
        <p:nvSpPr>
          <p:cNvPr id="6" name="Slide Number Placeholder 5"/>
          <p:cNvSpPr>
            <a:spLocks noGrp="1"/>
          </p:cNvSpPr>
          <p:nvPr>
            <p:ph type="sldNum" sz="quarter" idx="11"/>
          </p:nvPr>
        </p:nvSpPr>
        <p:spPr/>
        <p:txBody>
          <a:bodyPr/>
          <a:lstStyle/>
          <a:p>
            <a:fld id="{9133D5B8-6419-7E4E-B490-0DDAD13A1115}" type="slidenum">
              <a:rPr lang="en-US" smtClean="0">
                <a:solidFill>
                  <a:srgbClr val="595857"/>
                </a:solidFill>
              </a:rPr>
              <a:pPr/>
              <a:t>‹#›</a:t>
            </a:fld>
            <a:endParaRPr lang="en-US" dirty="0">
              <a:solidFill>
                <a:srgbClr val="595857"/>
              </a:solidFill>
            </a:endParaRPr>
          </a:p>
        </p:txBody>
      </p:sp>
    </p:spTree>
    <p:extLst>
      <p:ext uri="{BB962C8B-B14F-4D97-AF65-F5344CB8AC3E}">
        <p14:creationId xmlns:p14="http://schemas.microsoft.com/office/powerpoint/2010/main" val="210091331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Two Content - HFMA">
    <p:spTree>
      <p:nvGrpSpPr>
        <p:cNvPr id="1" name=""/>
        <p:cNvGrpSpPr/>
        <p:nvPr/>
      </p:nvGrpSpPr>
      <p:grpSpPr>
        <a:xfrm>
          <a:off x="0" y="0"/>
          <a:ext cx="0" cy="0"/>
          <a:chOff x="0" y="0"/>
          <a:chExt cx="0" cy="0"/>
        </a:xfrm>
      </p:grpSpPr>
      <p:sp>
        <p:nvSpPr>
          <p:cNvPr id="2" name="Title 1"/>
          <p:cNvSpPr>
            <a:spLocks noGrp="1"/>
          </p:cNvSpPr>
          <p:nvPr>
            <p:ph type="title"/>
          </p:nvPr>
        </p:nvSpPr>
        <p:spPr>
          <a:xfrm>
            <a:off x="612002" y="853909"/>
            <a:ext cx="7919996" cy="538609"/>
          </a:xfrm>
        </p:spPr>
        <p:txBody>
          <a:bodyPr/>
          <a:lstStyle/>
          <a:p>
            <a:r>
              <a:rPr lang="en-US"/>
              <a:t>Click to edit Master title style</a:t>
            </a:r>
          </a:p>
        </p:txBody>
      </p:sp>
      <p:sp>
        <p:nvSpPr>
          <p:cNvPr id="3" name="Content Placeholder 2"/>
          <p:cNvSpPr>
            <a:spLocks noGrp="1"/>
          </p:cNvSpPr>
          <p:nvPr>
            <p:ph sz="half" idx="1"/>
          </p:nvPr>
        </p:nvSpPr>
        <p:spPr>
          <a:xfrm>
            <a:off x="612004" y="1754910"/>
            <a:ext cx="3887996" cy="4103996"/>
          </a:xfrm>
        </p:spPr>
        <p:txBody>
          <a:bodyPr/>
          <a:lstStyle>
            <a:lvl1pP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4002" y="1754910"/>
            <a:ext cx="3887996" cy="4103999"/>
          </a:xfrm>
        </p:spPr>
        <p:txBody>
          <a:bodyPr/>
          <a:lstStyle>
            <a:lvl1pP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1"/>
          </p:nvPr>
        </p:nvSpPr>
        <p:spPr/>
        <p:txBody>
          <a:bodyPr/>
          <a:lstStyle/>
          <a:p>
            <a:fld id="{9133D5B8-6419-7E4E-B490-0DDAD13A1115}" type="slidenum">
              <a:rPr lang="en-US" smtClean="0">
                <a:solidFill>
                  <a:srgbClr val="595857"/>
                </a:solidFill>
              </a:rPr>
              <a:pPr/>
              <a:t>‹#›</a:t>
            </a:fld>
            <a:endParaRPr lang="en-US" dirty="0">
              <a:solidFill>
                <a:srgbClr val="595857"/>
              </a:solidFill>
            </a:endParaRPr>
          </a:p>
        </p:txBody>
      </p:sp>
      <p:sp>
        <p:nvSpPr>
          <p:cNvPr id="7" name="TextBox 6"/>
          <p:cNvSpPr txBox="1"/>
          <p:nvPr userDrawn="1"/>
        </p:nvSpPr>
        <p:spPr>
          <a:xfrm>
            <a:off x="612002" y="6172586"/>
            <a:ext cx="2160000" cy="288000"/>
          </a:xfrm>
          <a:prstGeom prst="rect">
            <a:avLst/>
          </a:prstGeom>
          <a:solidFill>
            <a:schemeClr val="bg1"/>
          </a:solidFill>
        </p:spPr>
        <p:txBody>
          <a:bodyPr wrap="square" lIns="0" tIns="0" rIns="0" bIns="0" rtlCol="0" anchor="ctr" anchorCtr="0">
            <a:noAutofit/>
          </a:bodyPr>
          <a:lstStyle/>
          <a:p>
            <a:r>
              <a:rPr lang="en-US" sz="900" b="1" dirty="0">
                <a:solidFill>
                  <a:srgbClr val="FF6600"/>
                </a:solidFill>
              </a:rPr>
              <a:t>HFMA</a:t>
            </a:r>
          </a:p>
        </p:txBody>
      </p:sp>
      <p:sp>
        <p:nvSpPr>
          <p:cNvPr id="5" name="Footer Placeholder 4"/>
          <p:cNvSpPr>
            <a:spLocks noGrp="1"/>
          </p:cNvSpPr>
          <p:nvPr>
            <p:ph type="ftr" sz="quarter" idx="10"/>
          </p:nvPr>
        </p:nvSpPr>
        <p:spPr/>
        <p:txBody>
          <a:bodyPr/>
          <a:lstStyle/>
          <a:p>
            <a:r>
              <a:rPr lang="en-US" dirty="0">
                <a:solidFill>
                  <a:srgbClr val="595857"/>
                </a:solidFill>
              </a:rPr>
              <a:t>Subtitle to go here</a:t>
            </a:r>
          </a:p>
        </p:txBody>
      </p:sp>
    </p:spTree>
    <p:extLst>
      <p:ext uri="{BB962C8B-B14F-4D97-AF65-F5344CB8AC3E}">
        <p14:creationId xmlns:p14="http://schemas.microsoft.com/office/powerpoint/2010/main" val="309401432"/>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Two Content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12002" y="853909"/>
            <a:ext cx="7919996" cy="538609"/>
          </a:xfrm>
        </p:spPr>
        <p:txBody>
          <a:bodyPr/>
          <a:lstStyle/>
          <a:p>
            <a:r>
              <a:rPr lang="en-US"/>
              <a:t>Click to edit Master title style</a:t>
            </a:r>
          </a:p>
        </p:txBody>
      </p:sp>
      <p:sp>
        <p:nvSpPr>
          <p:cNvPr id="3" name="Content Placeholder 2"/>
          <p:cNvSpPr>
            <a:spLocks noGrp="1"/>
          </p:cNvSpPr>
          <p:nvPr>
            <p:ph sz="half" idx="1"/>
          </p:nvPr>
        </p:nvSpPr>
        <p:spPr>
          <a:xfrm>
            <a:off x="612004" y="2114917"/>
            <a:ext cx="3887996" cy="3743992"/>
          </a:xfrm>
        </p:spPr>
        <p:txBody>
          <a:bodyPr/>
          <a:lstStyle>
            <a:lvl1pPr indent="-262800">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0"/>
          </p:nvPr>
        </p:nvSpPr>
        <p:spPr/>
        <p:txBody>
          <a:bodyPr/>
          <a:lstStyle/>
          <a:p>
            <a:r>
              <a:rPr lang="en-US" dirty="0">
                <a:solidFill>
                  <a:srgbClr val="595857"/>
                </a:solidFill>
              </a:rPr>
              <a:t>Subtitle to go here</a:t>
            </a:r>
          </a:p>
        </p:txBody>
      </p:sp>
      <p:sp>
        <p:nvSpPr>
          <p:cNvPr id="6" name="Slide Number Placeholder 5"/>
          <p:cNvSpPr>
            <a:spLocks noGrp="1"/>
          </p:cNvSpPr>
          <p:nvPr>
            <p:ph type="sldNum" sz="quarter" idx="11"/>
          </p:nvPr>
        </p:nvSpPr>
        <p:spPr/>
        <p:txBody>
          <a:bodyPr/>
          <a:lstStyle/>
          <a:p>
            <a:fld id="{9133D5B8-6419-7E4E-B490-0DDAD13A1115}" type="slidenum">
              <a:rPr lang="en-US" smtClean="0">
                <a:solidFill>
                  <a:srgbClr val="595857"/>
                </a:solidFill>
              </a:rPr>
              <a:pPr/>
              <a:t>‹#›</a:t>
            </a:fld>
            <a:endParaRPr lang="en-US" dirty="0">
              <a:solidFill>
                <a:srgbClr val="595857"/>
              </a:solidFill>
            </a:endParaRPr>
          </a:p>
        </p:txBody>
      </p:sp>
      <p:sp>
        <p:nvSpPr>
          <p:cNvPr id="7" name="Content Placeholder 2"/>
          <p:cNvSpPr>
            <a:spLocks noGrp="1"/>
          </p:cNvSpPr>
          <p:nvPr>
            <p:ph sz="half" idx="12"/>
          </p:nvPr>
        </p:nvSpPr>
        <p:spPr>
          <a:xfrm>
            <a:off x="612004" y="1754911"/>
            <a:ext cx="3887996" cy="251998"/>
          </a:xfrm>
        </p:spPr>
        <p:txBody>
          <a:bodyPr/>
          <a:lstStyle>
            <a:lvl1pPr marL="0" indent="0">
              <a:buNone/>
              <a:defRPr sz="1400" b="1">
                <a:solidFill>
                  <a:schemeClr val="bg2"/>
                </a:solidFill>
              </a:defRPr>
            </a:lvl1pPr>
            <a:lvl2pPr marL="216000" indent="0">
              <a:buNone/>
              <a:defRPr sz="1400"/>
            </a:lvl2pPr>
            <a:lvl3pPr marL="432000" indent="0">
              <a:buNone/>
              <a:defRPr sz="1400"/>
            </a:lvl3pPr>
            <a:lvl4pPr marL="648000" indent="0">
              <a:buNone/>
              <a:defRPr sz="1400"/>
            </a:lvl4pPr>
            <a:lvl5pPr marL="864000" indent="0">
              <a:buNone/>
              <a:defRPr sz="1400"/>
            </a:lvl5pPr>
            <a:lvl6pPr>
              <a:defRPr sz="1800"/>
            </a:lvl6pPr>
            <a:lvl7pPr>
              <a:defRPr sz="1800"/>
            </a:lvl7pPr>
            <a:lvl8pPr>
              <a:defRPr sz="1800"/>
            </a:lvl8pPr>
            <a:lvl9pPr>
              <a:defRPr sz="1800"/>
            </a:lvl9pPr>
          </a:lstStyle>
          <a:p>
            <a:pPr lvl="0"/>
            <a:r>
              <a:rPr lang="en-US"/>
              <a:t>Edit Master text styles</a:t>
            </a:r>
          </a:p>
        </p:txBody>
      </p:sp>
      <p:sp>
        <p:nvSpPr>
          <p:cNvPr id="8" name="Content Placeholder 2"/>
          <p:cNvSpPr>
            <a:spLocks noGrp="1"/>
          </p:cNvSpPr>
          <p:nvPr>
            <p:ph sz="half" idx="13"/>
          </p:nvPr>
        </p:nvSpPr>
        <p:spPr>
          <a:xfrm>
            <a:off x="4644002" y="2114917"/>
            <a:ext cx="3887996" cy="3743992"/>
          </a:xfrm>
        </p:spPr>
        <p:txBody>
          <a:bodyPr/>
          <a:lstStyle>
            <a:lvl1pPr indent="-262800">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2"/>
          <p:cNvSpPr>
            <a:spLocks noGrp="1"/>
          </p:cNvSpPr>
          <p:nvPr>
            <p:ph sz="half" idx="14"/>
          </p:nvPr>
        </p:nvSpPr>
        <p:spPr>
          <a:xfrm>
            <a:off x="4644002" y="1754911"/>
            <a:ext cx="3887996" cy="251998"/>
          </a:xfrm>
        </p:spPr>
        <p:txBody>
          <a:bodyPr/>
          <a:lstStyle>
            <a:lvl1pPr marL="0" indent="0">
              <a:buNone/>
              <a:defRPr sz="1400" b="1">
                <a:solidFill>
                  <a:srgbClr val="595857"/>
                </a:solidFill>
              </a:defRPr>
            </a:lvl1pPr>
            <a:lvl2pPr marL="216000" indent="0">
              <a:buNone/>
              <a:defRPr sz="1400"/>
            </a:lvl2pPr>
            <a:lvl3pPr marL="432000" indent="0">
              <a:buNone/>
              <a:defRPr sz="1400"/>
            </a:lvl3pPr>
            <a:lvl4pPr marL="648000" indent="0">
              <a:buNone/>
              <a:defRPr sz="1400"/>
            </a:lvl4pPr>
            <a:lvl5pPr marL="864000" indent="0">
              <a:buNone/>
              <a:defRPr sz="1400"/>
            </a:lvl5pPr>
            <a:lvl6pPr>
              <a:defRPr sz="1800"/>
            </a:lvl6pPr>
            <a:lvl7pPr>
              <a:defRPr sz="1800"/>
            </a:lvl7pPr>
            <a:lvl8pPr>
              <a:defRPr sz="1800"/>
            </a:lvl8pPr>
            <a:lvl9pPr>
              <a:defRPr sz="1800"/>
            </a:lvl9pPr>
          </a:lstStyle>
          <a:p>
            <a:pPr lvl="0"/>
            <a:r>
              <a:rPr lang="en-US"/>
              <a:t>Edit Master text styles</a:t>
            </a:r>
          </a:p>
        </p:txBody>
      </p:sp>
    </p:spTree>
    <p:extLst>
      <p:ext uri="{BB962C8B-B14F-4D97-AF65-F5344CB8AC3E}">
        <p14:creationId xmlns:p14="http://schemas.microsoft.com/office/powerpoint/2010/main" val="1933801097"/>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Two Content comparison - HFMA">
    <p:spTree>
      <p:nvGrpSpPr>
        <p:cNvPr id="1" name=""/>
        <p:cNvGrpSpPr/>
        <p:nvPr/>
      </p:nvGrpSpPr>
      <p:grpSpPr>
        <a:xfrm>
          <a:off x="0" y="0"/>
          <a:ext cx="0" cy="0"/>
          <a:chOff x="0" y="0"/>
          <a:chExt cx="0" cy="0"/>
        </a:xfrm>
      </p:grpSpPr>
      <p:sp>
        <p:nvSpPr>
          <p:cNvPr id="2" name="Title 1"/>
          <p:cNvSpPr>
            <a:spLocks noGrp="1"/>
          </p:cNvSpPr>
          <p:nvPr>
            <p:ph type="title"/>
          </p:nvPr>
        </p:nvSpPr>
        <p:spPr>
          <a:xfrm>
            <a:off x="612002" y="853909"/>
            <a:ext cx="7919996" cy="538609"/>
          </a:xfrm>
        </p:spPr>
        <p:txBody>
          <a:bodyPr/>
          <a:lstStyle/>
          <a:p>
            <a:r>
              <a:rPr lang="en-US"/>
              <a:t>Click to edit Master title style</a:t>
            </a:r>
          </a:p>
        </p:txBody>
      </p:sp>
      <p:sp>
        <p:nvSpPr>
          <p:cNvPr id="3" name="Content Placeholder 2"/>
          <p:cNvSpPr>
            <a:spLocks noGrp="1"/>
          </p:cNvSpPr>
          <p:nvPr>
            <p:ph sz="half" idx="1"/>
          </p:nvPr>
        </p:nvSpPr>
        <p:spPr>
          <a:xfrm>
            <a:off x="612004" y="2114917"/>
            <a:ext cx="3887996" cy="3743992"/>
          </a:xfrm>
        </p:spPr>
        <p:txBody>
          <a:bodyPr/>
          <a:lstStyle>
            <a:lvl1pPr indent="-262800">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1"/>
          </p:nvPr>
        </p:nvSpPr>
        <p:spPr/>
        <p:txBody>
          <a:bodyPr/>
          <a:lstStyle/>
          <a:p>
            <a:fld id="{9133D5B8-6419-7E4E-B490-0DDAD13A1115}" type="slidenum">
              <a:rPr lang="en-US" smtClean="0">
                <a:solidFill>
                  <a:srgbClr val="595857"/>
                </a:solidFill>
              </a:rPr>
              <a:pPr/>
              <a:t>‹#›</a:t>
            </a:fld>
            <a:endParaRPr lang="en-US" dirty="0">
              <a:solidFill>
                <a:srgbClr val="595857"/>
              </a:solidFill>
            </a:endParaRPr>
          </a:p>
        </p:txBody>
      </p:sp>
      <p:sp>
        <p:nvSpPr>
          <p:cNvPr id="7" name="Content Placeholder 2"/>
          <p:cNvSpPr>
            <a:spLocks noGrp="1"/>
          </p:cNvSpPr>
          <p:nvPr>
            <p:ph sz="half" idx="12"/>
          </p:nvPr>
        </p:nvSpPr>
        <p:spPr>
          <a:xfrm>
            <a:off x="612004" y="1754911"/>
            <a:ext cx="3887996" cy="251998"/>
          </a:xfrm>
        </p:spPr>
        <p:txBody>
          <a:bodyPr/>
          <a:lstStyle>
            <a:lvl1pPr marL="0" indent="0">
              <a:buNone/>
              <a:defRPr sz="1400" b="1">
                <a:solidFill>
                  <a:schemeClr val="bg2"/>
                </a:solidFill>
              </a:defRPr>
            </a:lvl1pPr>
            <a:lvl2pPr marL="216000" indent="0">
              <a:buNone/>
              <a:defRPr sz="1400"/>
            </a:lvl2pPr>
            <a:lvl3pPr marL="432000" indent="0">
              <a:buNone/>
              <a:defRPr sz="1400"/>
            </a:lvl3pPr>
            <a:lvl4pPr marL="648000" indent="0">
              <a:buNone/>
              <a:defRPr sz="1400"/>
            </a:lvl4pPr>
            <a:lvl5pPr marL="864000" indent="0">
              <a:buNone/>
              <a:defRPr sz="1400"/>
            </a:lvl5pPr>
            <a:lvl6pPr>
              <a:defRPr sz="1800"/>
            </a:lvl6pPr>
            <a:lvl7pPr>
              <a:defRPr sz="1800"/>
            </a:lvl7pPr>
            <a:lvl8pPr>
              <a:defRPr sz="1800"/>
            </a:lvl8pPr>
            <a:lvl9pPr>
              <a:defRPr sz="1800"/>
            </a:lvl9pPr>
          </a:lstStyle>
          <a:p>
            <a:pPr lvl="0"/>
            <a:r>
              <a:rPr lang="en-US"/>
              <a:t>Edit Master text styles</a:t>
            </a:r>
          </a:p>
        </p:txBody>
      </p:sp>
      <p:sp>
        <p:nvSpPr>
          <p:cNvPr id="8" name="Content Placeholder 2"/>
          <p:cNvSpPr>
            <a:spLocks noGrp="1"/>
          </p:cNvSpPr>
          <p:nvPr>
            <p:ph sz="half" idx="13"/>
          </p:nvPr>
        </p:nvSpPr>
        <p:spPr>
          <a:xfrm>
            <a:off x="4644002" y="2114917"/>
            <a:ext cx="3887996" cy="3743992"/>
          </a:xfrm>
        </p:spPr>
        <p:txBody>
          <a:bodyPr/>
          <a:lstStyle>
            <a:lvl1pPr indent="-262800">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2"/>
          <p:cNvSpPr>
            <a:spLocks noGrp="1"/>
          </p:cNvSpPr>
          <p:nvPr>
            <p:ph sz="half" idx="14"/>
          </p:nvPr>
        </p:nvSpPr>
        <p:spPr>
          <a:xfrm>
            <a:off x="4644002" y="1754911"/>
            <a:ext cx="3887996" cy="251998"/>
          </a:xfrm>
        </p:spPr>
        <p:txBody>
          <a:bodyPr/>
          <a:lstStyle>
            <a:lvl1pPr marL="0" indent="0">
              <a:buNone/>
              <a:defRPr sz="1400" b="1">
                <a:solidFill>
                  <a:srgbClr val="595857"/>
                </a:solidFill>
              </a:defRPr>
            </a:lvl1pPr>
            <a:lvl2pPr marL="216000" indent="0">
              <a:buNone/>
              <a:defRPr sz="1400"/>
            </a:lvl2pPr>
            <a:lvl3pPr marL="432000" indent="0">
              <a:buNone/>
              <a:defRPr sz="1400"/>
            </a:lvl3pPr>
            <a:lvl4pPr marL="648000" indent="0">
              <a:buNone/>
              <a:defRPr sz="1400"/>
            </a:lvl4pPr>
            <a:lvl5pPr marL="864000" indent="0">
              <a:buNone/>
              <a:defRPr sz="1400"/>
            </a:lvl5pPr>
            <a:lvl6pPr>
              <a:defRPr sz="1800"/>
            </a:lvl6pPr>
            <a:lvl7pPr>
              <a:defRPr sz="1800"/>
            </a:lvl7pPr>
            <a:lvl8pPr>
              <a:defRPr sz="1800"/>
            </a:lvl8pPr>
            <a:lvl9pPr>
              <a:defRPr sz="1800"/>
            </a:lvl9pPr>
          </a:lstStyle>
          <a:p>
            <a:pPr lvl="0"/>
            <a:r>
              <a:rPr lang="en-US"/>
              <a:t>Edit Master text styles</a:t>
            </a:r>
          </a:p>
        </p:txBody>
      </p:sp>
      <p:sp>
        <p:nvSpPr>
          <p:cNvPr id="10" name="TextBox 9"/>
          <p:cNvSpPr txBox="1"/>
          <p:nvPr userDrawn="1"/>
        </p:nvSpPr>
        <p:spPr>
          <a:xfrm>
            <a:off x="612002" y="6172586"/>
            <a:ext cx="2160000" cy="288000"/>
          </a:xfrm>
          <a:prstGeom prst="rect">
            <a:avLst/>
          </a:prstGeom>
          <a:solidFill>
            <a:schemeClr val="bg1"/>
          </a:solidFill>
        </p:spPr>
        <p:txBody>
          <a:bodyPr wrap="square" lIns="0" tIns="0" rIns="0" bIns="0" rtlCol="0" anchor="ctr" anchorCtr="0">
            <a:noAutofit/>
          </a:bodyPr>
          <a:lstStyle/>
          <a:p>
            <a:r>
              <a:rPr lang="en-US" sz="900" b="1" dirty="0">
                <a:solidFill>
                  <a:srgbClr val="FF6600"/>
                </a:solidFill>
              </a:rPr>
              <a:t>HFMA</a:t>
            </a:r>
          </a:p>
        </p:txBody>
      </p:sp>
      <p:sp>
        <p:nvSpPr>
          <p:cNvPr id="5" name="Footer Placeholder 4"/>
          <p:cNvSpPr>
            <a:spLocks noGrp="1"/>
          </p:cNvSpPr>
          <p:nvPr>
            <p:ph type="ftr" sz="quarter" idx="10"/>
          </p:nvPr>
        </p:nvSpPr>
        <p:spPr/>
        <p:txBody>
          <a:bodyPr/>
          <a:lstStyle/>
          <a:p>
            <a:r>
              <a:rPr lang="en-US" dirty="0">
                <a:solidFill>
                  <a:srgbClr val="595857"/>
                </a:solidFill>
              </a:rPr>
              <a:t>Subtitle to go here</a:t>
            </a:r>
          </a:p>
        </p:txBody>
      </p:sp>
    </p:spTree>
    <p:extLst>
      <p:ext uri="{BB962C8B-B14F-4D97-AF65-F5344CB8AC3E}">
        <p14:creationId xmlns:p14="http://schemas.microsoft.com/office/powerpoint/2010/main" val="321053535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r>
              <a:rPr lang="en-US" dirty="0">
                <a:solidFill>
                  <a:srgbClr val="595857"/>
                </a:solidFill>
              </a:rPr>
              <a:t>Subtitle to go here</a:t>
            </a:r>
          </a:p>
        </p:txBody>
      </p:sp>
      <p:sp>
        <p:nvSpPr>
          <p:cNvPr id="4" name="Slide Number Placeholder 3"/>
          <p:cNvSpPr>
            <a:spLocks noGrp="1"/>
          </p:cNvSpPr>
          <p:nvPr>
            <p:ph type="sldNum" sz="quarter" idx="11"/>
          </p:nvPr>
        </p:nvSpPr>
        <p:spPr/>
        <p:txBody>
          <a:bodyPr/>
          <a:lstStyle/>
          <a:p>
            <a:fld id="{9133D5B8-6419-7E4E-B490-0DDAD13A1115}" type="slidenum">
              <a:rPr lang="en-US" smtClean="0">
                <a:solidFill>
                  <a:srgbClr val="595857"/>
                </a:solidFill>
              </a:rPr>
              <a:pPr/>
              <a:t>‹#›</a:t>
            </a:fld>
            <a:endParaRPr lang="en-US" dirty="0">
              <a:solidFill>
                <a:srgbClr val="595857"/>
              </a:solidFill>
            </a:endParaRPr>
          </a:p>
        </p:txBody>
      </p:sp>
    </p:spTree>
    <p:extLst>
      <p:ext uri="{BB962C8B-B14F-4D97-AF65-F5344CB8AC3E}">
        <p14:creationId xmlns:p14="http://schemas.microsoft.com/office/powerpoint/2010/main" val="405941600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Only" preserve="1">
  <p:cSld name="Title Only - HF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Slide Number Placeholder 3"/>
          <p:cNvSpPr>
            <a:spLocks noGrp="1"/>
          </p:cNvSpPr>
          <p:nvPr>
            <p:ph type="sldNum" sz="quarter" idx="11"/>
          </p:nvPr>
        </p:nvSpPr>
        <p:spPr/>
        <p:txBody>
          <a:bodyPr/>
          <a:lstStyle/>
          <a:p>
            <a:fld id="{9133D5B8-6419-7E4E-B490-0DDAD13A1115}" type="slidenum">
              <a:rPr lang="en-US" smtClean="0">
                <a:solidFill>
                  <a:srgbClr val="595857"/>
                </a:solidFill>
              </a:rPr>
              <a:pPr/>
              <a:t>‹#›</a:t>
            </a:fld>
            <a:endParaRPr lang="en-US" dirty="0">
              <a:solidFill>
                <a:srgbClr val="595857"/>
              </a:solidFill>
            </a:endParaRPr>
          </a:p>
        </p:txBody>
      </p:sp>
      <p:sp>
        <p:nvSpPr>
          <p:cNvPr id="5" name="TextBox 4"/>
          <p:cNvSpPr txBox="1"/>
          <p:nvPr userDrawn="1"/>
        </p:nvSpPr>
        <p:spPr>
          <a:xfrm>
            <a:off x="612002" y="6172586"/>
            <a:ext cx="2160000" cy="288000"/>
          </a:xfrm>
          <a:prstGeom prst="rect">
            <a:avLst/>
          </a:prstGeom>
          <a:solidFill>
            <a:schemeClr val="bg1"/>
          </a:solidFill>
        </p:spPr>
        <p:txBody>
          <a:bodyPr wrap="square" lIns="0" tIns="0" rIns="0" bIns="0" rtlCol="0" anchor="ctr" anchorCtr="0">
            <a:noAutofit/>
          </a:bodyPr>
          <a:lstStyle/>
          <a:p>
            <a:r>
              <a:rPr lang="en-US" sz="900" b="1" dirty="0">
                <a:solidFill>
                  <a:srgbClr val="FF6600"/>
                </a:solidFill>
              </a:rPr>
              <a:t>HFMA</a:t>
            </a:r>
          </a:p>
        </p:txBody>
      </p:sp>
      <p:sp>
        <p:nvSpPr>
          <p:cNvPr id="3" name="Footer Placeholder 2"/>
          <p:cNvSpPr>
            <a:spLocks noGrp="1"/>
          </p:cNvSpPr>
          <p:nvPr>
            <p:ph type="ftr" sz="quarter" idx="10"/>
          </p:nvPr>
        </p:nvSpPr>
        <p:spPr/>
        <p:txBody>
          <a:bodyPr/>
          <a:lstStyle/>
          <a:p>
            <a:r>
              <a:rPr lang="en-US" dirty="0">
                <a:solidFill>
                  <a:srgbClr val="595857"/>
                </a:solidFill>
              </a:rPr>
              <a:t>Subtitle to go here</a:t>
            </a:r>
          </a:p>
        </p:txBody>
      </p:sp>
    </p:spTree>
    <p:extLst>
      <p:ext uri="{BB962C8B-B14F-4D97-AF65-F5344CB8AC3E}">
        <p14:creationId xmlns:p14="http://schemas.microsoft.com/office/powerpoint/2010/main" val="72449941"/>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dirty="0">
                <a:solidFill>
                  <a:srgbClr val="595857"/>
                </a:solidFill>
              </a:rPr>
              <a:t>Subtitle to go here</a:t>
            </a:r>
          </a:p>
        </p:txBody>
      </p:sp>
      <p:sp>
        <p:nvSpPr>
          <p:cNvPr id="3" name="Slide Number Placeholder 2"/>
          <p:cNvSpPr>
            <a:spLocks noGrp="1"/>
          </p:cNvSpPr>
          <p:nvPr>
            <p:ph type="sldNum" sz="quarter" idx="11"/>
          </p:nvPr>
        </p:nvSpPr>
        <p:spPr/>
        <p:txBody>
          <a:bodyPr/>
          <a:lstStyle/>
          <a:p>
            <a:fld id="{9133D5B8-6419-7E4E-B490-0DDAD13A1115}" type="slidenum">
              <a:rPr lang="en-US" smtClean="0">
                <a:solidFill>
                  <a:srgbClr val="595857"/>
                </a:solidFill>
              </a:rPr>
              <a:pPr/>
              <a:t>‹#›</a:t>
            </a:fld>
            <a:endParaRPr lang="en-US" dirty="0">
              <a:solidFill>
                <a:srgbClr val="595857"/>
              </a:solidFill>
            </a:endParaRPr>
          </a:p>
        </p:txBody>
      </p:sp>
    </p:spTree>
    <p:extLst>
      <p:ext uri="{BB962C8B-B14F-4D97-AF65-F5344CB8AC3E}">
        <p14:creationId xmlns:p14="http://schemas.microsoft.com/office/powerpoint/2010/main" val="2214586569"/>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blank" preserve="1">
  <p:cSld name="Blank - HFMA">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fld id="{9133D5B8-6419-7E4E-B490-0DDAD13A1115}" type="slidenum">
              <a:rPr lang="en-US" smtClean="0">
                <a:solidFill>
                  <a:srgbClr val="595857"/>
                </a:solidFill>
              </a:rPr>
              <a:pPr/>
              <a:t>‹#›</a:t>
            </a:fld>
            <a:endParaRPr lang="en-US" dirty="0">
              <a:solidFill>
                <a:srgbClr val="595857"/>
              </a:solidFill>
            </a:endParaRPr>
          </a:p>
        </p:txBody>
      </p:sp>
      <p:sp>
        <p:nvSpPr>
          <p:cNvPr id="4" name="TextBox 3"/>
          <p:cNvSpPr txBox="1"/>
          <p:nvPr userDrawn="1"/>
        </p:nvSpPr>
        <p:spPr>
          <a:xfrm>
            <a:off x="612002" y="6172586"/>
            <a:ext cx="2160000" cy="288000"/>
          </a:xfrm>
          <a:prstGeom prst="rect">
            <a:avLst/>
          </a:prstGeom>
          <a:solidFill>
            <a:schemeClr val="bg1"/>
          </a:solidFill>
        </p:spPr>
        <p:txBody>
          <a:bodyPr wrap="square" lIns="0" tIns="0" rIns="0" bIns="0" rtlCol="0" anchor="ctr" anchorCtr="0">
            <a:noAutofit/>
          </a:bodyPr>
          <a:lstStyle/>
          <a:p>
            <a:r>
              <a:rPr lang="en-US" sz="900" b="1" dirty="0">
                <a:solidFill>
                  <a:srgbClr val="FF6600"/>
                </a:solidFill>
              </a:rPr>
              <a:t>HFMA</a:t>
            </a:r>
          </a:p>
        </p:txBody>
      </p:sp>
      <p:sp>
        <p:nvSpPr>
          <p:cNvPr id="2" name="Footer Placeholder 1"/>
          <p:cNvSpPr>
            <a:spLocks noGrp="1"/>
          </p:cNvSpPr>
          <p:nvPr>
            <p:ph type="ftr" sz="quarter" idx="10"/>
          </p:nvPr>
        </p:nvSpPr>
        <p:spPr/>
        <p:txBody>
          <a:bodyPr/>
          <a:lstStyle/>
          <a:p>
            <a:r>
              <a:rPr lang="en-US" dirty="0">
                <a:solidFill>
                  <a:srgbClr val="595857"/>
                </a:solidFill>
              </a:rPr>
              <a:t>Subtitle to go here</a:t>
            </a:r>
          </a:p>
        </p:txBody>
      </p:sp>
    </p:spTree>
    <p:extLst>
      <p:ext uri="{BB962C8B-B14F-4D97-AF65-F5344CB8AC3E}">
        <p14:creationId xmlns:p14="http://schemas.microsoft.com/office/powerpoint/2010/main" val="50646733"/>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userDrawn="1">
  <p:cSld name="Section Header 1 Orange Yellow">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2002" y="1360405"/>
            <a:ext cx="6479985" cy="2722968"/>
          </a:xfrm>
        </p:spPr>
        <p:txBody>
          <a:bodyPr anchor="t" anchorCtr="0"/>
          <a:lstStyle>
            <a:lvl1pPr algn="l">
              <a:lnSpc>
                <a:spcPts val="7000"/>
              </a:lnSpc>
              <a:defRPr sz="7000" b="1" cap="none">
                <a:solidFill>
                  <a:schemeClr val="bg2"/>
                </a:solidFill>
              </a:defRPr>
            </a:lvl1pPr>
          </a:lstStyle>
          <a:p>
            <a:r>
              <a:rPr lang="en-US"/>
              <a:t>Click to edit master title style</a:t>
            </a:r>
          </a:p>
        </p:txBody>
      </p:sp>
      <p:sp>
        <p:nvSpPr>
          <p:cNvPr id="14" name="Slide Number Placeholder 4"/>
          <p:cNvSpPr>
            <a:spLocks noGrp="1"/>
          </p:cNvSpPr>
          <p:nvPr>
            <p:ph type="sldNum" sz="quarter" idx="4"/>
          </p:nvPr>
        </p:nvSpPr>
        <p:spPr>
          <a:xfrm>
            <a:off x="8171998" y="6253668"/>
            <a:ext cx="360000" cy="138499"/>
          </a:xfrm>
          <a:prstGeom prst="rect">
            <a:avLst/>
          </a:prstGeom>
        </p:spPr>
        <p:txBody>
          <a:bodyPr vert="horz" lIns="0" tIns="0" rIns="0" bIns="0" rtlCol="0" anchor="ctr">
            <a:spAutoFit/>
          </a:bodyPr>
          <a:lstStyle>
            <a:lvl1pPr algn="r">
              <a:defRPr sz="900" b="1">
                <a:solidFill>
                  <a:schemeClr val="bg1"/>
                </a:solidFill>
              </a:defRPr>
            </a:lvl1pPr>
          </a:lstStyle>
          <a:p>
            <a:fld id="{9133D5B8-6419-7E4E-B490-0DDAD13A1115}" type="slidenum">
              <a:rPr lang="en-US" smtClean="0">
                <a:solidFill>
                  <a:prstClr val="white"/>
                </a:solidFill>
              </a:rPr>
              <a:pPr/>
              <a:t>‹#›</a:t>
            </a:fld>
            <a:endParaRPr lang="en-US" dirty="0">
              <a:solidFill>
                <a:prstClr val="white"/>
              </a:solidFill>
            </a:endParaRPr>
          </a:p>
        </p:txBody>
      </p:sp>
      <p:pic>
        <p:nvPicPr>
          <p:cNvPr id="16" name="Picture 1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2002" y="6196917"/>
            <a:ext cx="252000" cy="252000"/>
          </a:xfrm>
          <a:prstGeom prst="rect">
            <a:avLst/>
          </a:prstGeom>
        </p:spPr>
      </p:pic>
      <p:sp>
        <p:nvSpPr>
          <p:cNvPr id="17" name="Footer Placeholder 3"/>
          <p:cNvSpPr txBox="1">
            <a:spLocks/>
          </p:cNvSpPr>
          <p:nvPr userDrawn="1"/>
        </p:nvSpPr>
        <p:spPr>
          <a:xfrm>
            <a:off x="953656" y="6253668"/>
            <a:ext cx="3420000" cy="138499"/>
          </a:xfrm>
          <a:prstGeom prst="rect">
            <a:avLst/>
          </a:prstGeom>
        </p:spPr>
        <p:txBody>
          <a:bodyPr vert="horz" lIns="0" tIns="0" rIns="0" bIns="0" rtlCol="0" anchor="t" anchorCtr="0">
            <a:spAutoFit/>
          </a:bodyPr>
          <a:lstStyle>
            <a:defPPr>
              <a:defRPr lang="en-US"/>
            </a:defPPr>
            <a:lvl1pPr marL="0" algn="l" defTabSz="457200" rtl="0" eaLnBrk="1" latinLnBrk="0" hangingPunct="1">
              <a:defRPr sz="900" kern="1200">
                <a:solidFill>
                  <a:schemeClr val="bg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rgbClr val="FFFFFF"/>
                </a:solidFill>
              </a:rPr>
              <a:t>HFMA identifier</a:t>
            </a:r>
          </a:p>
        </p:txBody>
      </p:sp>
      <p:sp>
        <p:nvSpPr>
          <p:cNvPr id="3" name="Footer Placeholder 2"/>
          <p:cNvSpPr>
            <a:spLocks noGrp="1"/>
          </p:cNvSpPr>
          <p:nvPr>
            <p:ph type="ftr" sz="quarter" idx="10"/>
          </p:nvPr>
        </p:nvSpPr>
        <p:spPr/>
        <p:txBody>
          <a:bodyPr/>
          <a:lstStyle/>
          <a:p>
            <a:r>
              <a:rPr lang="en-US" dirty="0">
                <a:solidFill>
                  <a:srgbClr val="595857"/>
                </a:solidFill>
              </a:rPr>
              <a:t>Subtitle to go here</a:t>
            </a:r>
          </a:p>
        </p:txBody>
      </p:sp>
    </p:spTree>
    <p:extLst>
      <p:ext uri="{BB962C8B-B14F-4D97-AF65-F5344CB8AC3E}">
        <p14:creationId xmlns:p14="http://schemas.microsoft.com/office/powerpoint/2010/main" val="2119278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lide 1 Orange Yellow - no identifier">
    <p:spTree>
      <p:nvGrpSpPr>
        <p:cNvPr id="1" name=""/>
        <p:cNvGrpSpPr/>
        <p:nvPr/>
      </p:nvGrpSpPr>
      <p:grpSpPr>
        <a:xfrm>
          <a:off x="0" y="0"/>
          <a:ext cx="0" cy="0"/>
          <a:chOff x="0" y="0"/>
          <a:chExt cx="0" cy="0"/>
        </a:xfrm>
      </p:grpSpPr>
      <p:sp>
        <p:nvSpPr>
          <p:cNvPr id="16" name="Rectangle 15"/>
          <p:cNvSpPr/>
          <p:nvPr userDrawn="1"/>
        </p:nvSpPr>
        <p:spPr>
          <a:xfrm>
            <a:off x="0" y="0"/>
            <a:ext cx="9144000" cy="6858000"/>
          </a:xfrm>
          <a:prstGeom prst="rect">
            <a:avLst/>
          </a:prstGeom>
          <a:gradFill flip="none" rotWithShape="0">
            <a:gsLst>
              <a:gs pos="100000">
                <a:schemeClr val="accent1"/>
              </a:gs>
              <a:gs pos="0">
                <a:schemeClr val="tx2"/>
              </a:gs>
            </a:gsLst>
            <a:lin ang="180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Picture Placeholder 11"/>
          <p:cNvSpPr>
            <a:spLocks noGrp="1"/>
          </p:cNvSpPr>
          <p:nvPr>
            <p:ph type="pic" sz="quarter" idx="11"/>
          </p:nvPr>
        </p:nvSpPr>
        <p:spPr>
          <a:xfrm>
            <a:off x="4940300" y="2143125"/>
            <a:ext cx="4203700" cy="4715999"/>
          </a:xfrm>
        </p:spPr>
        <p:txBody>
          <a:bodyPr/>
          <a:lstStyle>
            <a:lvl1pPr marL="0" indent="0">
              <a:buNone/>
              <a:defRPr/>
            </a:lvl1pPr>
          </a:lstStyle>
          <a:p>
            <a:endParaRPr lang="en-US" dirty="0"/>
          </a:p>
        </p:txBody>
      </p:sp>
      <p:sp>
        <p:nvSpPr>
          <p:cNvPr id="2" name="Title 1"/>
          <p:cNvSpPr>
            <a:spLocks noGrp="1"/>
          </p:cNvSpPr>
          <p:nvPr>
            <p:ph type="ctrTitle"/>
          </p:nvPr>
        </p:nvSpPr>
        <p:spPr>
          <a:xfrm>
            <a:off x="973002" y="2701068"/>
            <a:ext cx="7772400" cy="646331"/>
          </a:xfrm>
        </p:spPr>
        <p:txBody>
          <a:bodyPr lIns="0" tIns="0" rIns="0" bIns="0" anchor="b" anchorCtr="0">
            <a:spAutoFit/>
          </a:bodyPr>
          <a:lstStyle>
            <a:lvl1pPr algn="l">
              <a:defRPr sz="4200" b="1">
                <a:solidFill>
                  <a:schemeClr val="bg2"/>
                </a:solidFill>
              </a:defRPr>
            </a:lvl1pPr>
          </a:lstStyle>
          <a:p>
            <a:r>
              <a:rPr lang="en-US"/>
              <a:t>Click to edit Master title style</a:t>
            </a:r>
          </a:p>
        </p:txBody>
      </p:sp>
      <p:sp>
        <p:nvSpPr>
          <p:cNvPr id="3" name="Subtitle 2"/>
          <p:cNvSpPr>
            <a:spLocks noGrp="1"/>
          </p:cNvSpPr>
          <p:nvPr>
            <p:ph type="subTitle" idx="1"/>
          </p:nvPr>
        </p:nvSpPr>
        <p:spPr>
          <a:xfrm>
            <a:off x="977650" y="3389240"/>
            <a:ext cx="3962159" cy="984885"/>
          </a:xfrm>
        </p:spPr>
        <p:txBody>
          <a:bodyPr wrap="square" lIns="0" tIns="0" rIns="0" bIns="0">
            <a:spAutoFit/>
          </a:bodyPr>
          <a:lstStyle>
            <a:lvl1pPr marL="0" indent="0" algn="l">
              <a:spcBef>
                <a:spcPts val="0"/>
              </a:spcBef>
              <a:spcAft>
                <a:spcPts val="0"/>
              </a:spcAft>
              <a:buNone/>
              <a:defRPr sz="32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50890" y="625182"/>
            <a:ext cx="1258824" cy="1258824"/>
          </a:xfrm>
          <a:prstGeom prst="rect">
            <a:avLst/>
          </a:prstGeom>
        </p:spPr>
      </p:pic>
      <p:sp>
        <p:nvSpPr>
          <p:cNvPr id="10" name="Text Placeholder 9"/>
          <p:cNvSpPr>
            <a:spLocks noGrp="1"/>
          </p:cNvSpPr>
          <p:nvPr>
            <p:ph type="body" sz="quarter" idx="10"/>
          </p:nvPr>
        </p:nvSpPr>
        <p:spPr>
          <a:xfrm>
            <a:off x="977900" y="5080000"/>
            <a:ext cx="3068638" cy="184666"/>
          </a:xfrm>
        </p:spPr>
        <p:txBody>
          <a:bodyPr lIns="0" tIns="0" rIns="0" bIns="0">
            <a:spAutoFit/>
          </a:bodyPr>
          <a:lstStyle>
            <a:lvl1pPr marL="0" indent="0">
              <a:spcBef>
                <a:spcPts val="0"/>
              </a:spcBef>
              <a:spcAft>
                <a:spcPts val="0"/>
              </a:spcAft>
              <a:buNone/>
              <a:defRPr sz="12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35377859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1 Orange Yellow">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2002" y="1360405"/>
            <a:ext cx="6479985" cy="2722968"/>
          </a:xfrm>
        </p:spPr>
        <p:txBody>
          <a:bodyPr anchor="t" anchorCtr="0"/>
          <a:lstStyle>
            <a:lvl1pPr algn="l">
              <a:lnSpc>
                <a:spcPts val="7000"/>
              </a:lnSpc>
              <a:defRPr sz="7000" b="1" cap="none">
                <a:solidFill>
                  <a:schemeClr val="bg2"/>
                </a:solidFill>
              </a:defRPr>
            </a:lvl1pPr>
          </a:lstStyle>
          <a:p>
            <a:r>
              <a:rPr lang="en-US"/>
              <a:t>Click to edit master title style</a:t>
            </a:r>
          </a:p>
        </p:txBody>
      </p:sp>
      <p:sp>
        <p:nvSpPr>
          <p:cNvPr id="14" name="Slide Number Placeholder 4"/>
          <p:cNvSpPr>
            <a:spLocks noGrp="1"/>
          </p:cNvSpPr>
          <p:nvPr>
            <p:ph type="sldNum" sz="quarter" idx="4"/>
          </p:nvPr>
        </p:nvSpPr>
        <p:spPr>
          <a:xfrm>
            <a:off x="8171998" y="6253668"/>
            <a:ext cx="360000" cy="138499"/>
          </a:xfrm>
          <a:prstGeom prst="rect">
            <a:avLst/>
          </a:prstGeom>
        </p:spPr>
        <p:txBody>
          <a:bodyPr vert="horz" lIns="0" tIns="0" rIns="0" bIns="0" rtlCol="0" anchor="ctr">
            <a:spAutoFit/>
          </a:bodyPr>
          <a:lstStyle>
            <a:lvl1pPr algn="r">
              <a:defRPr sz="900" b="1">
                <a:solidFill>
                  <a:schemeClr val="bg1"/>
                </a:solidFill>
              </a:defRPr>
            </a:lvl1pPr>
          </a:lstStyle>
          <a:p>
            <a:fld id="{9133D5B8-6419-7E4E-B490-0DDAD13A1115}" type="slidenum">
              <a:rPr lang="en-US" smtClean="0"/>
              <a:pPr/>
              <a:t>‹#›</a:t>
            </a:fld>
            <a:endParaRPr lang="en-US" dirty="0"/>
          </a:p>
        </p:txBody>
      </p:sp>
      <p:pic>
        <p:nvPicPr>
          <p:cNvPr id="16" name="Picture 1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2002" y="6196917"/>
            <a:ext cx="252000" cy="252000"/>
          </a:xfrm>
          <a:prstGeom prst="rect">
            <a:avLst/>
          </a:prstGeom>
        </p:spPr>
      </p:pic>
      <p:sp>
        <p:nvSpPr>
          <p:cNvPr id="17" name="Footer Placeholder 3"/>
          <p:cNvSpPr txBox="1">
            <a:spLocks/>
          </p:cNvSpPr>
          <p:nvPr userDrawn="1"/>
        </p:nvSpPr>
        <p:spPr>
          <a:xfrm>
            <a:off x="953656" y="6253668"/>
            <a:ext cx="3420000" cy="138499"/>
          </a:xfrm>
          <a:prstGeom prst="rect">
            <a:avLst/>
          </a:prstGeom>
        </p:spPr>
        <p:txBody>
          <a:bodyPr vert="horz" lIns="0" tIns="0" rIns="0" bIns="0" rtlCol="0" anchor="t" anchorCtr="0">
            <a:spAutoFit/>
          </a:bodyPr>
          <a:lstStyle>
            <a:defPPr>
              <a:defRPr lang="en-US"/>
            </a:defPPr>
            <a:lvl1pPr marL="0" algn="l" defTabSz="457200" rtl="0" eaLnBrk="1" latinLnBrk="0" hangingPunct="1">
              <a:defRPr sz="900" kern="1200">
                <a:solidFill>
                  <a:schemeClr val="bg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rgbClr val="FFFFFF"/>
                </a:solidFill>
              </a:rPr>
              <a:t>HFMA identifier</a:t>
            </a:r>
          </a:p>
        </p:txBody>
      </p:sp>
      <p:sp>
        <p:nvSpPr>
          <p:cNvPr id="3" name="Footer Placeholder 2"/>
          <p:cNvSpPr>
            <a:spLocks noGrp="1"/>
          </p:cNvSpPr>
          <p:nvPr>
            <p:ph type="ftr" sz="quarter" idx="10"/>
          </p:nvPr>
        </p:nvSpPr>
        <p:spPr/>
        <p:txBody>
          <a:bodyPr/>
          <a:lstStyle/>
          <a:p>
            <a:r>
              <a:rPr lang="en-US" dirty="0"/>
              <a:t>Subtitle to go here</a:t>
            </a:r>
          </a:p>
        </p:txBody>
      </p:sp>
    </p:spTree>
    <p:extLst>
      <p:ext uri="{BB962C8B-B14F-4D97-AF65-F5344CB8AC3E}">
        <p14:creationId xmlns:p14="http://schemas.microsoft.com/office/powerpoint/2010/main" val="16154888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Section Header 1 Orange Yellow - HFMA">
    <p:spTree>
      <p:nvGrpSpPr>
        <p:cNvPr id="1" name=""/>
        <p:cNvGrpSpPr/>
        <p:nvPr/>
      </p:nvGrpSpPr>
      <p:grpSpPr>
        <a:xfrm>
          <a:off x="0" y="0"/>
          <a:ext cx="0" cy="0"/>
          <a:chOff x="0" y="0"/>
          <a:chExt cx="0" cy="0"/>
        </a:xfrm>
      </p:grpSpPr>
      <p:sp>
        <p:nvSpPr>
          <p:cNvPr id="8" name="Rectangle 7"/>
          <p:cNvSpPr/>
          <p:nvPr userDrawn="1"/>
        </p:nvSpPr>
        <p:spPr>
          <a:xfrm>
            <a:off x="0" y="0"/>
            <a:ext cx="9144000" cy="6858000"/>
          </a:xfrm>
          <a:prstGeom prst="rect">
            <a:avLst/>
          </a:prstGeom>
          <a:gradFill flip="none" rotWithShape="0">
            <a:gsLst>
              <a:gs pos="100000">
                <a:schemeClr val="accent1"/>
              </a:gs>
              <a:gs pos="0">
                <a:schemeClr val="tx2"/>
              </a:gs>
            </a:gsLst>
            <a:lin ang="180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a:xfrm>
            <a:off x="612002" y="1360405"/>
            <a:ext cx="6479985" cy="2722968"/>
          </a:xfrm>
        </p:spPr>
        <p:txBody>
          <a:bodyPr anchor="t" anchorCtr="0"/>
          <a:lstStyle>
            <a:lvl1pPr algn="l">
              <a:lnSpc>
                <a:spcPts val="7000"/>
              </a:lnSpc>
              <a:defRPr sz="7000" b="1" cap="none">
                <a:solidFill>
                  <a:schemeClr val="bg2"/>
                </a:solidFill>
              </a:defRPr>
            </a:lvl1pPr>
          </a:lstStyle>
          <a:p>
            <a:r>
              <a:rPr lang="en-US"/>
              <a:t>Click to edit master title style</a:t>
            </a:r>
          </a:p>
        </p:txBody>
      </p:sp>
      <p:cxnSp>
        <p:nvCxnSpPr>
          <p:cNvPr id="11" name="Straight Connector 10"/>
          <p:cNvCxnSpPr/>
          <p:nvPr userDrawn="1"/>
        </p:nvCxnSpPr>
        <p:spPr>
          <a:xfrm>
            <a:off x="612002" y="5995939"/>
            <a:ext cx="7919996" cy="0"/>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4" name="Slide Number Placeholder 4"/>
          <p:cNvSpPr>
            <a:spLocks noGrp="1"/>
          </p:cNvSpPr>
          <p:nvPr>
            <p:ph type="sldNum" sz="quarter" idx="4"/>
          </p:nvPr>
        </p:nvSpPr>
        <p:spPr>
          <a:xfrm>
            <a:off x="8171998" y="6253668"/>
            <a:ext cx="360000" cy="138499"/>
          </a:xfrm>
          <a:prstGeom prst="rect">
            <a:avLst/>
          </a:prstGeom>
        </p:spPr>
        <p:txBody>
          <a:bodyPr vert="horz" lIns="0" tIns="0" rIns="0" bIns="0" rtlCol="0" anchor="ctr">
            <a:spAutoFit/>
          </a:bodyPr>
          <a:lstStyle>
            <a:lvl1pPr algn="r">
              <a:defRPr sz="900" b="1">
                <a:solidFill>
                  <a:schemeClr val="bg1"/>
                </a:solidFill>
              </a:defRPr>
            </a:lvl1pPr>
          </a:lstStyle>
          <a:p>
            <a:fld id="{9133D5B8-6419-7E4E-B490-0DDAD13A1115}" type="slidenum">
              <a:rPr lang="en-US" smtClean="0"/>
              <a:pPr/>
              <a:t>‹#›</a:t>
            </a:fld>
            <a:endParaRPr lang="en-US" dirty="0"/>
          </a:p>
        </p:txBody>
      </p:sp>
      <p:sp>
        <p:nvSpPr>
          <p:cNvPr id="9" name="TextBox 8"/>
          <p:cNvSpPr txBox="1"/>
          <p:nvPr userDrawn="1"/>
        </p:nvSpPr>
        <p:spPr>
          <a:xfrm>
            <a:off x="612002" y="6172586"/>
            <a:ext cx="2520000" cy="288000"/>
          </a:xfrm>
          <a:prstGeom prst="rect">
            <a:avLst/>
          </a:prstGeom>
          <a:noFill/>
        </p:spPr>
        <p:txBody>
          <a:bodyPr wrap="square" lIns="0" tIns="0" rIns="0" bIns="0" rtlCol="0" anchor="ctr" anchorCtr="0">
            <a:noAutofit/>
          </a:bodyPr>
          <a:lstStyle/>
          <a:p>
            <a:pPr algn="l"/>
            <a:r>
              <a:rPr lang="en-US" sz="900" b="1" dirty="0">
                <a:solidFill>
                  <a:srgbClr val="FFFFFF"/>
                </a:solidFill>
              </a:rPr>
              <a:t>HFMA</a:t>
            </a:r>
          </a:p>
        </p:txBody>
      </p:sp>
      <p:sp>
        <p:nvSpPr>
          <p:cNvPr id="3" name="Footer Placeholder 2"/>
          <p:cNvSpPr>
            <a:spLocks noGrp="1"/>
          </p:cNvSpPr>
          <p:nvPr>
            <p:ph type="ftr" sz="quarter" idx="10"/>
          </p:nvPr>
        </p:nvSpPr>
        <p:spPr/>
        <p:txBody>
          <a:bodyPr/>
          <a:lstStyle/>
          <a:p>
            <a:r>
              <a:rPr lang="en-US" dirty="0"/>
              <a:t>Subtitle to go here</a:t>
            </a:r>
          </a:p>
        </p:txBody>
      </p:sp>
    </p:spTree>
    <p:extLst>
      <p:ext uri="{BB962C8B-B14F-4D97-AF65-F5344CB8AC3E}">
        <p14:creationId xmlns:p14="http://schemas.microsoft.com/office/powerpoint/2010/main" val="24957011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hank you 1 Orange Yellow">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dirty="0"/>
              <a:t>Subtitle to go here</a:t>
            </a:r>
          </a:p>
        </p:txBody>
      </p:sp>
      <p:sp>
        <p:nvSpPr>
          <p:cNvPr id="3" name="Slide Number Placeholder 2"/>
          <p:cNvSpPr>
            <a:spLocks noGrp="1"/>
          </p:cNvSpPr>
          <p:nvPr>
            <p:ph type="sldNum" sz="quarter" idx="11"/>
          </p:nvPr>
        </p:nvSpPr>
        <p:spPr/>
        <p:txBody>
          <a:bodyPr/>
          <a:lstStyle/>
          <a:p>
            <a:fld id="{9133D5B8-6419-7E4E-B490-0DDAD13A1115}" type="slidenum">
              <a:rPr lang="en-US" smtClean="0"/>
              <a:pPr/>
              <a:t>‹#›</a:t>
            </a:fld>
            <a:endParaRPr lang="en-US" dirty="0"/>
          </a:p>
        </p:txBody>
      </p:sp>
      <p:sp>
        <p:nvSpPr>
          <p:cNvPr id="8" name="Rectangle 7"/>
          <p:cNvSpPr/>
          <p:nvPr userDrawn="1"/>
        </p:nvSpPr>
        <p:spPr>
          <a:xfrm>
            <a:off x="0" y="0"/>
            <a:ext cx="9144000" cy="6858000"/>
          </a:xfrm>
          <a:prstGeom prst="rect">
            <a:avLst/>
          </a:prstGeom>
          <a:gradFill flip="none" rotWithShape="0">
            <a:gsLst>
              <a:gs pos="100000">
                <a:schemeClr val="accent1"/>
              </a:gs>
              <a:gs pos="0">
                <a:schemeClr val="tx2"/>
              </a:gs>
            </a:gsLst>
            <a:lin ang="180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Title 5"/>
          <p:cNvSpPr>
            <a:spLocks noGrp="1"/>
          </p:cNvSpPr>
          <p:nvPr>
            <p:ph type="ctrTitle"/>
          </p:nvPr>
        </p:nvSpPr>
        <p:spPr>
          <a:xfrm>
            <a:off x="783922" y="2284939"/>
            <a:ext cx="7772400" cy="923330"/>
          </a:xfrm>
        </p:spPr>
        <p:txBody>
          <a:bodyPr/>
          <a:lstStyle>
            <a:lvl1pPr>
              <a:defRPr>
                <a:solidFill>
                  <a:schemeClr val="bg2"/>
                </a:solidFill>
              </a:defRPr>
            </a:lvl1pPr>
          </a:lstStyle>
          <a:p>
            <a:endParaRPr lang="en-GB" sz="6000"/>
          </a:p>
        </p:txBody>
      </p:sp>
      <p:sp>
        <p:nvSpPr>
          <p:cNvPr id="11" name="Title 5"/>
          <p:cNvSpPr txBox="1">
            <a:spLocks/>
          </p:cNvSpPr>
          <p:nvPr userDrawn="1"/>
        </p:nvSpPr>
        <p:spPr>
          <a:xfrm>
            <a:off x="783922" y="4561243"/>
            <a:ext cx="7685902" cy="1738938"/>
          </a:xfrm>
          <a:prstGeom prst="rect">
            <a:avLst/>
          </a:prstGeom>
        </p:spPr>
        <p:txBody>
          <a:bodyPr vert="horz" wrap="square" lIns="0" tIns="0" rIns="0" bIns="0" rtlCol="0" anchor="b" anchorCtr="0">
            <a:spAutoFit/>
          </a:bodyPr>
          <a:lstStyle>
            <a:lvl1pPr algn="l" defTabSz="457200" rtl="0" eaLnBrk="1" latinLnBrk="0" hangingPunct="1">
              <a:spcBef>
                <a:spcPct val="0"/>
              </a:spcBef>
              <a:buNone/>
              <a:defRPr sz="4200" b="1" i="0" kern="1200">
                <a:solidFill>
                  <a:schemeClr val="bg1"/>
                </a:solidFill>
                <a:latin typeface="+mj-lt"/>
                <a:ea typeface="+mj-ea"/>
                <a:cs typeface="+mj-cs"/>
              </a:defRPr>
            </a:lvl1pPr>
          </a:lstStyle>
          <a:p>
            <a:r>
              <a:rPr lang="en-GB" sz="1000" dirty="0">
                <a:latin typeface="+mn-lt"/>
              </a:rPr>
              <a:t>About the HFMA</a:t>
            </a:r>
          </a:p>
          <a:p>
            <a:pPr>
              <a:spcAft>
                <a:spcPts val="600"/>
              </a:spcAft>
            </a:pPr>
            <a:r>
              <a:rPr lang="en-GB" sz="1000" b="0" dirty="0">
                <a:latin typeface="+mn-lt"/>
              </a:rPr>
              <a:t>The Healthcare Financial Management Association (HFMA) is the UK representative body for finance professionals working in the NHS and the wider healthcare sector. Our aim is to support the NHS finance function, to promote good practice in financial management and to improve the general understanding of NHS finance issues.</a:t>
            </a:r>
          </a:p>
          <a:p>
            <a:pPr>
              <a:spcAft>
                <a:spcPts val="600"/>
              </a:spcAft>
            </a:pPr>
            <a:r>
              <a:rPr lang="en-GB" sz="1000" b="0" dirty="0">
                <a:latin typeface="+mn-lt"/>
              </a:rPr>
              <a:t>Our work is informed by a number of committees and special interest groups made up of healthcare finance practitioners. We publish numerous guides and briefings aimed at finance professionals, non-executive directors and non-finance staff. We also provide training and development opportunities – including a suite of web based learning modules – across all of these groups. </a:t>
            </a:r>
          </a:p>
          <a:p>
            <a:pPr>
              <a:spcAft>
                <a:spcPts val="600"/>
              </a:spcAft>
            </a:pPr>
            <a:endParaRPr lang="en-GB" sz="1000" b="0" dirty="0">
              <a:latin typeface="+mn-lt"/>
            </a:endParaRPr>
          </a:p>
          <a:p>
            <a:pPr>
              <a:spcAft>
                <a:spcPts val="600"/>
              </a:spcAft>
            </a:pPr>
            <a:r>
              <a:rPr lang="en-GB" sz="1800" dirty="0">
                <a:latin typeface="+mn-lt"/>
              </a:rPr>
              <a:t>www.hfma.org.uk</a:t>
            </a:r>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50890" y="625182"/>
            <a:ext cx="1258824" cy="1258824"/>
          </a:xfrm>
          <a:prstGeom prst="rect">
            <a:avLst/>
          </a:prstGeom>
        </p:spPr>
      </p:pic>
    </p:spTree>
    <p:extLst>
      <p:ext uri="{BB962C8B-B14F-4D97-AF65-F5344CB8AC3E}">
        <p14:creationId xmlns:p14="http://schemas.microsoft.com/office/powerpoint/2010/main" val="37438843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itle Slide 2 Purple Blue">
    <p:spTree>
      <p:nvGrpSpPr>
        <p:cNvPr id="1" name=""/>
        <p:cNvGrpSpPr/>
        <p:nvPr/>
      </p:nvGrpSpPr>
      <p:grpSpPr>
        <a:xfrm>
          <a:off x="0" y="0"/>
          <a:ext cx="0" cy="0"/>
          <a:chOff x="0" y="0"/>
          <a:chExt cx="0" cy="0"/>
        </a:xfrm>
      </p:grpSpPr>
      <p:sp>
        <p:nvSpPr>
          <p:cNvPr id="11" name="Rectangle 10"/>
          <p:cNvSpPr/>
          <p:nvPr userDrawn="1"/>
        </p:nvSpPr>
        <p:spPr>
          <a:xfrm>
            <a:off x="0" y="0"/>
            <a:ext cx="9144000" cy="6858000"/>
          </a:xfrm>
          <a:prstGeom prst="rect">
            <a:avLst/>
          </a:prstGeom>
          <a:gradFill flip="none" rotWithShape="0">
            <a:gsLst>
              <a:gs pos="100000">
                <a:schemeClr val="accent4"/>
              </a:gs>
              <a:gs pos="0">
                <a:schemeClr val="accent3"/>
              </a:gs>
            </a:gsLst>
            <a:lin ang="180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Picture Placeholder 11"/>
          <p:cNvSpPr>
            <a:spLocks noGrp="1"/>
          </p:cNvSpPr>
          <p:nvPr>
            <p:ph type="pic" sz="quarter" idx="11"/>
          </p:nvPr>
        </p:nvSpPr>
        <p:spPr>
          <a:xfrm>
            <a:off x="4940300" y="2142000"/>
            <a:ext cx="4203700" cy="4716000"/>
          </a:xfrm>
        </p:spPr>
        <p:txBody>
          <a:bodyPr/>
          <a:lstStyle>
            <a:lvl1pPr marL="0" indent="0">
              <a:buNone/>
              <a:defRPr/>
            </a:lvl1pPr>
          </a:lstStyle>
          <a:p>
            <a:endParaRPr lang="en-US" dirty="0"/>
          </a:p>
        </p:txBody>
      </p:sp>
      <p:sp>
        <p:nvSpPr>
          <p:cNvPr id="2" name="Title 1"/>
          <p:cNvSpPr>
            <a:spLocks noGrp="1"/>
          </p:cNvSpPr>
          <p:nvPr>
            <p:ph type="ctrTitle"/>
          </p:nvPr>
        </p:nvSpPr>
        <p:spPr>
          <a:xfrm>
            <a:off x="977650" y="2701068"/>
            <a:ext cx="7772400" cy="646331"/>
          </a:xfrm>
        </p:spPr>
        <p:txBody>
          <a:bodyPr lIns="0" tIns="0" rIns="0" bIns="0" anchor="b" anchorCtr="0">
            <a:spAutoFit/>
          </a:bodyPr>
          <a:lstStyle>
            <a:lvl1pPr algn="l">
              <a:defRPr sz="4200" b="1">
                <a:solidFill>
                  <a:srgbClr val="FFFFFF"/>
                </a:solidFill>
              </a:defRPr>
            </a:lvl1pPr>
          </a:lstStyle>
          <a:p>
            <a:r>
              <a:rPr lang="en-US"/>
              <a:t>Click to edit Master title style</a:t>
            </a:r>
          </a:p>
        </p:txBody>
      </p:sp>
      <p:sp>
        <p:nvSpPr>
          <p:cNvPr id="3" name="Subtitle 2"/>
          <p:cNvSpPr>
            <a:spLocks noGrp="1"/>
          </p:cNvSpPr>
          <p:nvPr>
            <p:ph type="subTitle" idx="1"/>
          </p:nvPr>
        </p:nvSpPr>
        <p:spPr>
          <a:xfrm>
            <a:off x="977650" y="3389240"/>
            <a:ext cx="3962159" cy="984885"/>
          </a:xfrm>
        </p:spPr>
        <p:txBody>
          <a:bodyPr wrap="square" lIns="0" tIns="0" rIns="0" bIns="0">
            <a:spAutoFit/>
          </a:bodyPr>
          <a:lstStyle>
            <a:lvl1pPr marL="0" indent="0" algn="l">
              <a:spcBef>
                <a:spcPts val="0"/>
              </a:spcBef>
              <a:spcAft>
                <a:spcPts val="0"/>
              </a:spcAft>
              <a:buNone/>
              <a:defRPr sz="32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50890" y="625182"/>
            <a:ext cx="1258824" cy="1258824"/>
          </a:xfrm>
          <a:prstGeom prst="rect">
            <a:avLst/>
          </a:prstGeom>
        </p:spPr>
      </p:pic>
      <p:sp>
        <p:nvSpPr>
          <p:cNvPr id="10" name="Text Placeholder 9"/>
          <p:cNvSpPr>
            <a:spLocks noGrp="1"/>
          </p:cNvSpPr>
          <p:nvPr>
            <p:ph type="body" sz="quarter" idx="10"/>
          </p:nvPr>
        </p:nvSpPr>
        <p:spPr>
          <a:xfrm>
            <a:off x="977900" y="5080000"/>
            <a:ext cx="3068638" cy="184666"/>
          </a:xfrm>
        </p:spPr>
        <p:txBody>
          <a:bodyPr lIns="0" tIns="0" rIns="0" bIns="0">
            <a:spAutoFit/>
          </a:bodyPr>
          <a:lstStyle>
            <a:lvl1pPr marL="0" indent="0">
              <a:spcBef>
                <a:spcPts val="0"/>
              </a:spcBef>
              <a:spcAft>
                <a:spcPts val="0"/>
              </a:spcAft>
              <a:buNone/>
              <a:defRPr sz="12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3" name="Text Placeholder 13">
            <a:extLst>
              <a:ext uri="{FF2B5EF4-FFF2-40B4-BE49-F238E27FC236}">
                <a16:creationId xmlns:a16="http://schemas.microsoft.com/office/drawing/2014/main" xmlns="" id="{6F3E2908-0886-46AD-B27D-3D62F83252A4}"/>
              </a:ext>
            </a:extLst>
          </p:cNvPr>
          <p:cNvSpPr>
            <a:spLocks noGrp="1"/>
          </p:cNvSpPr>
          <p:nvPr>
            <p:ph type="body" sz="quarter" idx="12" hasCustomPrompt="1"/>
          </p:nvPr>
        </p:nvSpPr>
        <p:spPr>
          <a:xfrm>
            <a:off x="1326114" y="1138485"/>
            <a:ext cx="2880000" cy="138499"/>
          </a:xfrm>
        </p:spPr>
        <p:txBody>
          <a:bodyPr lIns="0" tIns="0" rIns="0" bIns="0">
            <a:spAutoFit/>
          </a:bodyPr>
          <a:lstStyle>
            <a:lvl1pPr marL="0" indent="0">
              <a:buNone/>
              <a:defRPr sz="900" b="1" i="0">
                <a:solidFill>
                  <a:srgbClr val="FFFFFF"/>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HFMA Webinars</a:t>
            </a:r>
          </a:p>
        </p:txBody>
      </p:sp>
      <p:pic>
        <p:nvPicPr>
          <p:cNvPr id="14" name="Picture 13">
            <a:extLst>
              <a:ext uri="{FF2B5EF4-FFF2-40B4-BE49-F238E27FC236}">
                <a16:creationId xmlns:a16="http://schemas.microsoft.com/office/drawing/2014/main" xmlns="" id="{16E0874B-3364-49D9-89B0-2B5AC7E0EDF9}"/>
              </a:ext>
            </a:extLst>
          </p:cNvPr>
          <p:cNvPicPr>
            <a:picLocks noChangeAspect="1"/>
          </p:cNvPicPr>
          <p:nvPr userDrawn="1"/>
        </p:nvPicPr>
        <p:blipFill>
          <a:blip r:embed="rId3"/>
          <a:stretch>
            <a:fillRect/>
          </a:stretch>
        </p:blipFill>
        <p:spPr>
          <a:xfrm>
            <a:off x="973002" y="1099509"/>
            <a:ext cx="252000" cy="251574"/>
          </a:xfrm>
          <a:prstGeom prst="rect">
            <a:avLst/>
          </a:prstGeom>
        </p:spPr>
      </p:pic>
    </p:spTree>
    <p:extLst>
      <p:ext uri="{BB962C8B-B14F-4D97-AF65-F5344CB8AC3E}">
        <p14:creationId xmlns:p14="http://schemas.microsoft.com/office/powerpoint/2010/main" val="23921412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itle Slide 2 Purple Blue - no identifier">
    <p:spTree>
      <p:nvGrpSpPr>
        <p:cNvPr id="1" name=""/>
        <p:cNvGrpSpPr/>
        <p:nvPr/>
      </p:nvGrpSpPr>
      <p:grpSpPr>
        <a:xfrm>
          <a:off x="0" y="0"/>
          <a:ext cx="0" cy="0"/>
          <a:chOff x="0" y="0"/>
          <a:chExt cx="0" cy="0"/>
        </a:xfrm>
      </p:grpSpPr>
      <p:sp>
        <p:nvSpPr>
          <p:cNvPr id="11" name="Rectangle 10"/>
          <p:cNvSpPr/>
          <p:nvPr userDrawn="1"/>
        </p:nvSpPr>
        <p:spPr>
          <a:xfrm>
            <a:off x="0" y="0"/>
            <a:ext cx="9144000" cy="6858000"/>
          </a:xfrm>
          <a:prstGeom prst="rect">
            <a:avLst/>
          </a:prstGeom>
          <a:gradFill flip="none" rotWithShape="0">
            <a:gsLst>
              <a:gs pos="100000">
                <a:schemeClr val="accent4"/>
              </a:gs>
              <a:gs pos="0">
                <a:schemeClr val="accent3"/>
              </a:gs>
            </a:gsLst>
            <a:lin ang="180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Picture Placeholder 11"/>
          <p:cNvSpPr>
            <a:spLocks noGrp="1"/>
          </p:cNvSpPr>
          <p:nvPr>
            <p:ph type="pic" sz="quarter" idx="11"/>
          </p:nvPr>
        </p:nvSpPr>
        <p:spPr>
          <a:xfrm>
            <a:off x="4940300" y="2142000"/>
            <a:ext cx="4203700" cy="4716000"/>
          </a:xfrm>
        </p:spPr>
        <p:txBody>
          <a:bodyPr/>
          <a:lstStyle>
            <a:lvl1pPr marL="0" indent="0">
              <a:buNone/>
              <a:defRPr/>
            </a:lvl1pPr>
          </a:lstStyle>
          <a:p>
            <a:endParaRPr lang="en-US" dirty="0"/>
          </a:p>
        </p:txBody>
      </p:sp>
      <p:sp>
        <p:nvSpPr>
          <p:cNvPr id="2" name="Title 1"/>
          <p:cNvSpPr>
            <a:spLocks noGrp="1"/>
          </p:cNvSpPr>
          <p:nvPr>
            <p:ph type="ctrTitle"/>
          </p:nvPr>
        </p:nvSpPr>
        <p:spPr>
          <a:xfrm>
            <a:off x="977650" y="2701068"/>
            <a:ext cx="7772400" cy="646331"/>
          </a:xfrm>
        </p:spPr>
        <p:txBody>
          <a:bodyPr lIns="0" tIns="0" rIns="0" bIns="0" anchor="b" anchorCtr="0">
            <a:spAutoFit/>
          </a:bodyPr>
          <a:lstStyle>
            <a:lvl1pPr algn="l">
              <a:defRPr sz="4200" b="1">
                <a:solidFill>
                  <a:srgbClr val="FFFFFF"/>
                </a:solidFill>
              </a:defRPr>
            </a:lvl1pPr>
          </a:lstStyle>
          <a:p>
            <a:r>
              <a:rPr lang="en-US"/>
              <a:t>Click to edit Master title style</a:t>
            </a:r>
          </a:p>
        </p:txBody>
      </p:sp>
      <p:sp>
        <p:nvSpPr>
          <p:cNvPr id="3" name="Subtitle 2"/>
          <p:cNvSpPr>
            <a:spLocks noGrp="1"/>
          </p:cNvSpPr>
          <p:nvPr>
            <p:ph type="subTitle" idx="1"/>
          </p:nvPr>
        </p:nvSpPr>
        <p:spPr>
          <a:xfrm>
            <a:off x="977650" y="3389240"/>
            <a:ext cx="3962159" cy="984885"/>
          </a:xfrm>
        </p:spPr>
        <p:txBody>
          <a:bodyPr wrap="square" lIns="0" tIns="0" rIns="0" bIns="0">
            <a:spAutoFit/>
          </a:bodyPr>
          <a:lstStyle>
            <a:lvl1pPr marL="0" indent="0" algn="l">
              <a:spcBef>
                <a:spcPts val="0"/>
              </a:spcBef>
              <a:spcAft>
                <a:spcPts val="0"/>
              </a:spcAft>
              <a:buNone/>
              <a:defRPr sz="32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50890" y="625182"/>
            <a:ext cx="1258824" cy="1258824"/>
          </a:xfrm>
          <a:prstGeom prst="rect">
            <a:avLst/>
          </a:prstGeom>
        </p:spPr>
      </p:pic>
      <p:sp>
        <p:nvSpPr>
          <p:cNvPr id="10" name="Text Placeholder 9"/>
          <p:cNvSpPr>
            <a:spLocks noGrp="1"/>
          </p:cNvSpPr>
          <p:nvPr>
            <p:ph type="body" sz="quarter" idx="10"/>
          </p:nvPr>
        </p:nvSpPr>
        <p:spPr>
          <a:xfrm>
            <a:off x="977900" y="5080000"/>
            <a:ext cx="3068638" cy="184666"/>
          </a:xfrm>
        </p:spPr>
        <p:txBody>
          <a:bodyPr lIns="0" tIns="0" rIns="0" bIns="0">
            <a:spAutoFit/>
          </a:bodyPr>
          <a:lstStyle>
            <a:lvl1pPr marL="0" indent="0">
              <a:spcBef>
                <a:spcPts val="0"/>
              </a:spcBef>
              <a:spcAft>
                <a:spcPts val="0"/>
              </a:spcAft>
              <a:buNone/>
              <a:defRPr sz="12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39778765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ction Header 2 Purple Blue">
    <p:spTree>
      <p:nvGrpSpPr>
        <p:cNvPr id="1" name=""/>
        <p:cNvGrpSpPr/>
        <p:nvPr/>
      </p:nvGrpSpPr>
      <p:grpSpPr>
        <a:xfrm>
          <a:off x="0" y="0"/>
          <a:ext cx="0" cy="0"/>
          <a:chOff x="0" y="0"/>
          <a:chExt cx="0" cy="0"/>
        </a:xfrm>
      </p:grpSpPr>
      <p:cxnSp>
        <p:nvCxnSpPr>
          <p:cNvPr id="11" name="Straight Connector 10"/>
          <p:cNvCxnSpPr/>
          <p:nvPr userDrawn="1"/>
        </p:nvCxnSpPr>
        <p:spPr>
          <a:xfrm>
            <a:off x="612002" y="5995939"/>
            <a:ext cx="7919996" cy="0"/>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4" name="Title 1"/>
          <p:cNvSpPr>
            <a:spLocks noGrp="1"/>
          </p:cNvSpPr>
          <p:nvPr>
            <p:ph type="title" hasCustomPrompt="1"/>
          </p:nvPr>
        </p:nvSpPr>
        <p:spPr>
          <a:xfrm>
            <a:off x="612002" y="1360405"/>
            <a:ext cx="6479985" cy="2722968"/>
          </a:xfrm>
        </p:spPr>
        <p:txBody>
          <a:bodyPr anchor="t" anchorCtr="0"/>
          <a:lstStyle>
            <a:lvl1pPr algn="l">
              <a:lnSpc>
                <a:spcPts val="7000"/>
              </a:lnSpc>
              <a:defRPr sz="7000" b="1" cap="none">
                <a:solidFill>
                  <a:schemeClr val="bg1"/>
                </a:solidFill>
              </a:defRPr>
            </a:lvl1pPr>
          </a:lstStyle>
          <a:p>
            <a:r>
              <a:rPr lang="en-US"/>
              <a:t>Click to edit master title style</a:t>
            </a:r>
          </a:p>
        </p:txBody>
      </p:sp>
      <p:sp>
        <p:nvSpPr>
          <p:cNvPr id="3" name="Slide Number Placeholder 2"/>
          <p:cNvSpPr>
            <a:spLocks noGrp="1"/>
          </p:cNvSpPr>
          <p:nvPr>
            <p:ph type="sldNum" sz="quarter" idx="11"/>
          </p:nvPr>
        </p:nvSpPr>
        <p:spPr>
          <a:xfrm>
            <a:off x="8171998" y="6253668"/>
            <a:ext cx="360000" cy="138499"/>
          </a:xfrm>
          <a:prstGeom prst="rect">
            <a:avLst/>
          </a:prstGeom>
        </p:spPr>
        <p:txBody>
          <a:bodyPr/>
          <a:lstStyle>
            <a:lvl1pPr>
              <a:defRPr>
                <a:solidFill>
                  <a:srgbClr val="FFFFFF"/>
                </a:solidFill>
              </a:defRPr>
            </a:lvl1pPr>
          </a:lstStyle>
          <a:p>
            <a:fld id="{9133D5B8-6419-7E4E-B490-0DDAD13A1115}" type="slidenum">
              <a:rPr lang="en-US" smtClean="0"/>
              <a:pPr/>
              <a:t>‹#›</a:t>
            </a:fld>
            <a:endParaRPr lang="en-US" dirty="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2002" y="6196917"/>
            <a:ext cx="252000" cy="252000"/>
          </a:xfrm>
          <a:prstGeom prst="rect">
            <a:avLst/>
          </a:prstGeom>
        </p:spPr>
      </p:pic>
      <p:sp>
        <p:nvSpPr>
          <p:cNvPr id="15" name="Footer Placeholder 3"/>
          <p:cNvSpPr txBox="1">
            <a:spLocks/>
          </p:cNvSpPr>
          <p:nvPr userDrawn="1"/>
        </p:nvSpPr>
        <p:spPr>
          <a:xfrm>
            <a:off x="953656" y="6253668"/>
            <a:ext cx="3420000" cy="138499"/>
          </a:xfrm>
          <a:prstGeom prst="rect">
            <a:avLst/>
          </a:prstGeom>
        </p:spPr>
        <p:txBody>
          <a:bodyPr vert="horz" lIns="0" tIns="0" rIns="0" bIns="0" rtlCol="0" anchor="t" anchorCtr="0">
            <a:spAutoFit/>
          </a:bodyPr>
          <a:lstStyle>
            <a:defPPr>
              <a:defRPr lang="en-US"/>
            </a:defPPr>
            <a:lvl1pPr marL="0" algn="l" defTabSz="457200" rtl="0" eaLnBrk="1" latinLnBrk="0" hangingPunct="1">
              <a:defRPr sz="900" kern="1200">
                <a:solidFill>
                  <a:schemeClr val="bg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rgbClr val="FFFFFF"/>
                </a:solidFill>
              </a:rPr>
              <a:t>HFMA identifier</a:t>
            </a:r>
          </a:p>
        </p:txBody>
      </p:sp>
      <p:sp>
        <p:nvSpPr>
          <p:cNvPr id="4" name="Footer Placeholder 3"/>
          <p:cNvSpPr>
            <a:spLocks noGrp="1"/>
          </p:cNvSpPr>
          <p:nvPr>
            <p:ph type="ftr" sz="quarter" idx="12"/>
          </p:nvPr>
        </p:nvSpPr>
        <p:spPr/>
        <p:txBody>
          <a:bodyPr/>
          <a:lstStyle/>
          <a:p>
            <a:r>
              <a:rPr lang="en-US" dirty="0"/>
              <a:t>Subtitle to go here</a:t>
            </a:r>
          </a:p>
        </p:txBody>
      </p:sp>
    </p:spTree>
    <p:extLst>
      <p:ext uri="{BB962C8B-B14F-4D97-AF65-F5344CB8AC3E}">
        <p14:creationId xmlns:p14="http://schemas.microsoft.com/office/powerpoint/2010/main" val="23660635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 HFMA">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p:cNvSpPr>
            <a:spLocks noGrp="1"/>
          </p:cNvSpPr>
          <p:nvPr>
            <p:ph type="title"/>
          </p:nvPr>
        </p:nvSpPr>
        <p:spPr/>
        <p:txBody>
          <a:bodyPr/>
          <a:lstStyle/>
          <a:p>
            <a:r>
              <a:rPr lang="en-US"/>
              <a:t>Click to edit Master title style</a:t>
            </a:r>
          </a:p>
        </p:txBody>
      </p:sp>
      <p:sp>
        <p:nvSpPr>
          <p:cNvPr id="4" name="Slide Number Placeholder 3"/>
          <p:cNvSpPr>
            <a:spLocks noGrp="1"/>
          </p:cNvSpPr>
          <p:nvPr>
            <p:ph type="sldNum" sz="quarter" idx="11"/>
          </p:nvPr>
        </p:nvSpPr>
        <p:spPr/>
        <p:txBody>
          <a:bodyPr/>
          <a:lstStyle/>
          <a:p>
            <a:fld id="{9133D5B8-6419-7E4E-B490-0DDAD13A1115}" type="slidenum">
              <a:rPr lang="en-US" smtClean="0"/>
              <a:pPr/>
              <a:t>‹#›</a:t>
            </a:fld>
            <a:endParaRPr lang="en-US" dirty="0"/>
          </a:p>
        </p:txBody>
      </p:sp>
      <p:sp>
        <p:nvSpPr>
          <p:cNvPr id="6" name="TextBox 5"/>
          <p:cNvSpPr txBox="1"/>
          <p:nvPr userDrawn="1"/>
        </p:nvSpPr>
        <p:spPr>
          <a:xfrm>
            <a:off x="612003" y="6172586"/>
            <a:ext cx="2160000" cy="288000"/>
          </a:xfrm>
          <a:prstGeom prst="rect">
            <a:avLst/>
          </a:prstGeom>
          <a:solidFill>
            <a:schemeClr val="bg1"/>
          </a:solidFill>
        </p:spPr>
        <p:txBody>
          <a:bodyPr wrap="square" lIns="0" tIns="0" rIns="0" bIns="0" rtlCol="0" anchor="ctr" anchorCtr="0">
            <a:noAutofit/>
          </a:bodyPr>
          <a:lstStyle/>
          <a:p>
            <a:pPr algn="l"/>
            <a:r>
              <a:rPr lang="en-US" sz="900" b="1" dirty="0">
                <a:solidFill>
                  <a:schemeClr val="tx2"/>
                </a:solidFill>
              </a:rPr>
              <a:t>HFMA</a:t>
            </a:r>
          </a:p>
        </p:txBody>
      </p:sp>
      <p:sp>
        <p:nvSpPr>
          <p:cNvPr id="2" name="Footer Placeholder 1"/>
          <p:cNvSpPr>
            <a:spLocks noGrp="1"/>
          </p:cNvSpPr>
          <p:nvPr>
            <p:ph type="ftr" sz="quarter" idx="10"/>
          </p:nvPr>
        </p:nvSpPr>
        <p:spPr/>
        <p:txBody>
          <a:bodyPr/>
          <a:lstStyle/>
          <a:p>
            <a:r>
              <a:rPr lang="en-US" dirty="0"/>
              <a:t>Subtitle to go here</a:t>
            </a:r>
          </a:p>
        </p:txBody>
      </p:sp>
    </p:spTree>
    <p:extLst>
      <p:ext uri="{BB962C8B-B14F-4D97-AF65-F5344CB8AC3E}">
        <p14:creationId xmlns:p14="http://schemas.microsoft.com/office/powerpoint/2010/main" val="6162381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Section Header 2 Purple Blue - HFMA">
    <p:spTree>
      <p:nvGrpSpPr>
        <p:cNvPr id="1" name=""/>
        <p:cNvGrpSpPr/>
        <p:nvPr/>
      </p:nvGrpSpPr>
      <p:grpSpPr>
        <a:xfrm>
          <a:off x="0" y="0"/>
          <a:ext cx="0" cy="0"/>
          <a:chOff x="0" y="0"/>
          <a:chExt cx="0" cy="0"/>
        </a:xfrm>
      </p:grpSpPr>
      <p:sp>
        <p:nvSpPr>
          <p:cNvPr id="10" name="Rectangle 9"/>
          <p:cNvSpPr/>
          <p:nvPr userDrawn="1"/>
        </p:nvSpPr>
        <p:spPr>
          <a:xfrm>
            <a:off x="0" y="0"/>
            <a:ext cx="9144000" cy="6858000"/>
          </a:xfrm>
          <a:prstGeom prst="rect">
            <a:avLst/>
          </a:prstGeom>
          <a:gradFill flip="none" rotWithShape="0">
            <a:gsLst>
              <a:gs pos="100000">
                <a:schemeClr val="accent4"/>
              </a:gs>
              <a:gs pos="0">
                <a:schemeClr val="accent3"/>
              </a:gs>
            </a:gsLst>
            <a:lin ang="180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11" name="Straight Connector 10"/>
          <p:cNvCxnSpPr/>
          <p:nvPr userDrawn="1"/>
        </p:nvCxnSpPr>
        <p:spPr>
          <a:xfrm>
            <a:off x="612002" y="5995939"/>
            <a:ext cx="7919996" cy="0"/>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4" name="Title 1"/>
          <p:cNvSpPr>
            <a:spLocks noGrp="1"/>
          </p:cNvSpPr>
          <p:nvPr>
            <p:ph type="title" hasCustomPrompt="1"/>
          </p:nvPr>
        </p:nvSpPr>
        <p:spPr>
          <a:xfrm>
            <a:off x="612002" y="1360405"/>
            <a:ext cx="6479985" cy="2722968"/>
          </a:xfrm>
        </p:spPr>
        <p:txBody>
          <a:bodyPr anchor="t" anchorCtr="0"/>
          <a:lstStyle>
            <a:lvl1pPr algn="l">
              <a:lnSpc>
                <a:spcPts val="7000"/>
              </a:lnSpc>
              <a:defRPr sz="7000" b="1" cap="none">
                <a:solidFill>
                  <a:schemeClr val="bg1"/>
                </a:solidFill>
              </a:defRPr>
            </a:lvl1pPr>
          </a:lstStyle>
          <a:p>
            <a:r>
              <a:rPr lang="en-US"/>
              <a:t>Click to edit master title style</a:t>
            </a:r>
          </a:p>
        </p:txBody>
      </p:sp>
      <p:sp>
        <p:nvSpPr>
          <p:cNvPr id="3" name="Slide Number Placeholder 2"/>
          <p:cNvSpPr>
            <a:spLocks noGrp="1"/>
          </p:cNvSpPr>
          <p:nvPr>
            <p:ph type="sldNum" sz="quarter" idx="11"/>
          </p:nvPr>
        </p:nvSpPr>
        <p:spPr>
          <a:xfrm>
            <a:off x="8171998" y="6253668"/>
            <a:ext cx="360000" cy="138499"/>
          </a:xfrm>
          <a:prstGeom prst="rect">
            <a:avLst/>
          </a:prstGeom>
        </p:spPr>
        <p:txBody>
          <a:bodyPr/>
          <a:lstStyle>
            <a:lvl1pPr>
              <a:defRPr>
                <a:solidFill>
                  <a:srgbClr val="FFFFFF"/>
                </a:solidFill>
              </a:defRPr>
            </a:lvl1pPr>
          </a:lstStyle>
          <a:p>
            <a:fld id="{9133D5B8-6419-7E4E-B490-0DDAD13A1115}" type="slidenum">
              <a:rPr lang="en-US" smtClean="0"/>
              <a:pPr/>
              <a:t>‹#›</a:t>
            </a:fld>
            <a:endParaRPr lang="en-US" dirty="0"/>
          </a:p>
        </p:txBody>
      </p:sp>
      <p:sp>
        <p:nvSpPr>
          <p:cNvPr id="9" name="TextBox 8"/>
          <p:cNvSpPr txBox="1"/>
          <p:nvPr userDrawn="1"/>
        </p:nvSpPr>
        <p:spPr>
          <a:xfrm>
            <a:off x="612002" y="6172586"/>
            <a:ext cx="2520000" cy="288000"/>
          </a:xfrm>
          <a:prstGeom prst="rect">
            <a:avLst/>
          </a:prstGeom>
          <a:noFill/>
        </p:spPr>
        <p:txBody>
          <a:bodyPr wrap="square" lIns="0" tIns="0" rIns="0" bIns="0" rtlCol="0" anchor="ctr" anchorCtr="0">
            <a:noAutofit/>
          </a:bodyPr>
          <a:lstStyle/>
          <a:p>
            <a:pPr algn="l"/>
            <a:r>
              <a:rPr lang="en-US" sz="900" b="1" dirty="0">
                <a:solidFill>
                  <a:srgbClr val="FFFFFF"/>
                </a:solidFill>
              </a:rPr>
              <a:t>HFMA</a:t>
            </a:r>
          </a:p>
        </p:txBody>
      </p:sp>
      <p:sp>
        <p:nvSpPr>
          <p:cNvPr id="4" name="Footer Placeholder 3"/>
          <p:cNvSpPr>
            <a:spLocks noGrp="1"/>
          </p:cNvSpPr>
          <p:nvPr>
            <p:ph type="ftr" sz="quarter" idx="12"/>
          </p:nvPr>
        </p:nvSpPr>
        <p:spPr/>
        <p:txBody>
          <a:bodyPr/>
          <a:lstStyle/>
          <a:p>
            <a:r>
              <a:rPr lang="en-US" dirty="0"/>
              <a:t>Subtitle to go here</a:t>
            </a:r>
          </a:p>
        </p:txBody>
      </p:sp>
    </p:spTree>
    <p:extLst>
      <p:ext uri="{BB962C8B-B14F-4D97-AF65-F5344CB8AC3E}">
        <p14:creationId xmlns:p14="http://schemas.microsoft.com/office/powerpoint/2010/main" val="28345414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Thank you 2 Purple Blue">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dirty="0"/>
              <a:t>Subtitle to go here</a:t>
            </a:r>
          </a:p>
        </p:txBody>
      </p:sp>
      <p:sp>
        <p:nvSpPr>
          <p:cNvPr id="3" name="Slide Number Placeholder 2"/>
          <p:cNvSpPr>
            <a:spLocks noGrp="1"/>
          </p:cNvSpPr>
          <p:nvPr>
            <p:ph type="sldNum" sz="quarter" idx="11"/>
          </p:nvPr>
        </p:nvSpPr>
        <p:spPr/>
        <p:txBody>
          <a:bodyPr/>
          <a:lstStyle/>
          <a:p>
            <a:fld id="{9133D5B8-6419-7E4E-B490-0DDAD13A1115}" type="slidenum">
              <a:rPr lang="en-US" smtClean="0"/>
              <a:pPr/>
              <a:t>‹#›</a:t>
            </a:fld>
            <a:endParaRPr lang="en-US" dirty="0"/>
          </a:p>
        </p:txBody>
      </p:sp>
      <p:sp>
        <p:nvSpPr>
          <p:cNvPr id="9" name="Rectangle 8"/>
          <p:cNvSpPr/>
          <p:nvPr userDrawn="1"/>
        </p:nvSpPr>
        <p:spPr>
          <a:xfrm>
            <a:off x="0" y="0"/>
            <a:ext cx="9144000" cy="6858000"/>
          </a:xfrm>
          <a:prstGeom prst="rect">
            <a:avLst/>
          </a:prstGeom>
          <a:gradFill flip="none" rotWithShape="0">
            <a:gsLst>
              <a:gs pos="100000">
                <a:schemeClr val="accent4"/>
              </a:gs>
              <a:gs pos="0">
                <a:schemeClr val="accent3"/>
              </a:gs>
            </a:gsLst>
            <a:lin ang="180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Title 5"/>
          <p:cNvSpPr>
            <a:spLocks noGrp="1"/>
          </p:cNvSpPr>
          <p:nvPr>
            <p:ph type="ctrTitle"/>
          </p:nvPr>
        </p:nvSpPr>
        <p:spPr>
          <a:xfrm>
            <a:off x="783922" y="2284939"/>
            <a:ext cx="7772400" cy="923330"/>
          </a:xfrm>
        </p:spPr>
        <p:txBody>
          <a:bodyPr/>
          <a:lstStyle>
            <a:lvl1pPr>
              <a:defRPr>
                <a:solidFill>
                  <a:schemeClr val="bg1"/>
                </a:solidFill>
              </a:defRPr>
            </a:lvl1pPr>
          </a:lstStyle>
          <a:p>
            <a:endParaRPr lang="en-GB" sz="6000"/>
          </a:p>
        </p:txBody>
      </p:sp>
      <p:sp>
        <p:nvSpPr>
          <p:cNvPr id="11" name="Title 5"/>
          <p:cNvSpPr txBox="1">
            <a:spLocks/>
          </p:cNvSpPr>
          <p:nvPr userDrawn="1"/>
        </p:nvSpPr>
        <p:spPr>
          <a:xfrm>
            <a:off x="783922" y="4561243"/>
            <a:ext cx="7685902" cy="1738938"/>
          </a:xfrm>
          <a:prstGeom prst="rect">
            <a:avLst/>
          </a:prstGeom>
        </p:spPr>
        <p:txBody>
          <a:bodyPr vert="horz" wrap="square" lIns="0" tIns="0" rIns="0" bIns="0" rtlCol="0" anchor="b" anchorCtr="0">
            <a:spAutoFit/>
          </a:bodyPr>
          <a:lstStyle>
            <a:lvl1pPr algn="l" defTabSz="457200" rtl="0" eaLnBrk="1" latinLnBrk="0" hangingPunct="1">
              <a:spcBef>
                <a:spcPct val="0"/>
              </a:spcBef>
              <a:buNone/>
              <a:defRPr sz="4200" b="1" i="0" kern="1200">
                <a:solidFill>
                  <a:schemeClr val="bg1"/>
                </a:solidFill>
                <a:latin typeface="+mj-lt"/>
                <a:ea typeface="+mj-ea"/>
                <a:cs typeface="+mj-cs"/>
              </a:defRPr>
            </a:lvl1pPr>
          </a:lstStyle>
          <a:p>
            <a:r>
              <a:rPr lang="en-GB" sz="1000" dirty="0">
                <a:latin typeface="+mn-lt"/>
              </a:rPr>
              <a:t>About the HFMA</a:t>
            </a:r>
          </a:p>
          <a:p>
            <a:pPr>
              <a:spcAft>
                <a:spcPts val="600"/>
              </a:spcAft>
            </a:pPr>
            <a:r>
              <a:rPr lang="en-GB" sz="1000" b="0" dirty="0">
                <a:latin typeface="+mn-lt"/>
              </a:rPr>
              <a:t>The Healthcare Financial Management Association (HFMA) is the UK representative body for finance professionals working in the NHS and the wider healthcare sector. Our aim is to support the NHS finance function, to promote good practice in financial management and to improve the general understanding of NHS finance issues.</a:t>
            </a:r>
          </a:p>
          <a:p>
            <a:pPr>
              <a:spcAft>
                <a:spcPts val="600"/>
              </a:spcAft>
            </a:pPr>
            <a:r>
              <a:rPr lang="en-GB" sz="1000" b="0" dirty="0">
                <a:latin typeface="+mn-lt"/>
              </a:rPr>
              <a:t>Our work is informed by a number of committees and special interest groups made up of healthcare finance practitioners. We publish numerous guides and briefings aimed at finance professionals, non-executive directors and non-finance staff. We also provide training and development opportunities – including a suite of web based learning modules – across all of these groups. </a:t>
            </a:r>
          </a:p>
          <a:p>
            <a:pPr>
              <a:spcAft>
                <a:spcPts val="600"/>
              </a:spcAft>
            </a:pPr>
            <a:endParaRPr lang="en-GB" sz="1000" b="0" dirty="0">
              <a:latin typeface="+mn-lt"/>
            </a:endParaRPr>
          </a:p>
          <a:p>
            <a:pPr>
              <a:spcAft>
                <a:spcPts val="600"/>
              </a:spcAft>
            </a:pPr>
            <a:r>
              <a:rPr lang="en-GB" sz="1800" dirty="0">
                <a:latin typeface="+mn-lt"/>
              </a:rPr>
              <a:t>www.hfma.org.uk</a:t>
            </a:r>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50890" y="625182"/>
            <a:ext cx="1258824" cy="1258824"/>
          </a:xfrm>
          <a:prstGeom prst="rect">
            <a:avLst/>
          </a:prstGeom>
        </p:spPr>
      </p:pic>
    </p:spTree>
    <p:extLst>
      <p:ext uri="{BB962C8B-B14F-4D97-AF65-F5344CB8AC3E}">
        <p14:creationId xmlns:p14="http://schemas.microsoft.com/office/powerpoint/2010/main" val="41577316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itle Slide 3 Red Orange">
    <p:spTree>
      <p:nvGrpSpPr>
        <p:cNvPr id="1" name=""/>
        <p:cNvGrpSpPr/>
        <p:nvPr/>
      </p:nvGrpSpPr>
      <p:grpSpPr>
        <a:xfrm>
          <a:off x="0" y="0"/>
          <a:ext cx="0" cy="0"/>
          <a:chOff x="0" y="0"/>
          <a:chExt cx="0" cy="0"/>
        </a:xfrm>
      </p:grpSpPr>
      <p:sp>
        <p:nvSpPr>
          <p:cNvPr id="15" name="Rectangle 14"/>
          <p:cNvSpPr/>
          <p:nvPr userDrawn="1"/>
        </p:nvSpPr>
        <p:spPr>
          <a:xfrm>
            <a:off x="0" y="0"/>
            <a:ext cx="9144000" cy="6858000"/>
          </a:xfrm>
          <a:prstGeom prst="rect">
            <a:avLst/>
          </a:prstGeom>
          <a:gradFill flip="none" rotWithShape="0">
            <a:gsLst>
              <a:gs pos="100000">
                <a:schemeClr val="tx2"/>
              </a:gs>
              <a:gs pos="0">
                <a:schemeClr val="accent2"/>
              </a:gs>
            </a:gsLst>
            <a:lin ang="180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Picture Placeholder 11"/>
          <p:cNvSpPr>
            <a:spLocks noGrp="1"/>
          </p:cNvSpPr>
          <p:nvPr>
            <p:ph type="pic" sz="quarter" idx="11"/>
          </p:nvPr>
        </p:nvSpPr>
        <p:spPr>
          <a:xfrm>
            <a:off x="4940300" y="2142000"/>
            <a:ext cx="4203700" cy="4716000"/>
          </a:xfrm>
        </p:spPr>
        <p:txBody>
          <a:bodyPr/>
          <a:lstStyle>
            <a:lvl1pPr marL="0" indent="0">
              <a:buNone/>
              <a:defRPr/>
            </a:lvl1pPr>
          </a:lstStyle>
          <a:p>
            <a:endParaRPr lang="en-US" dirty="0"/>
          </a:p>
        </p:txBody>
      </p:sp>
      <p:sp>
        <p:nvSpPr>
          <p:cNvPr id="2" name="Title 1"/>
          <p:cNvSpPr>
            <a:spLocks noGrp="1"/>
          </p:cNvSpPr>
          <p:nvPr>
            <p:ph type="ctrTitle"/>
          </p:nvPr>
        </p:nvSpPr>
        <p:spPr>
          <a:xfrm>
            <a:off x="977650" y="2701068"/>
            <a:ext cx="7772400" cy="646331"/>
          </a:xfrm>
        </p:spPr>
        <p:txBody>
          <a:bodyPr lIns="0" tIns="0" rIns="0" bIns="0" anchor="b" anchorCtr="0">
            <a:spAutoFit/>
          </a:bodyPr>
          <a:lstStyle>
            <a:lvl1pPr algn="l">
              <a:defRPr sz="4200" b="1">
                <a:solidFill>
                  <a:schemeClr val="bg1"/>
                </a:solidFill>
              </a:defRPr>
            </a:lvl1pPr>
          </a:lstStyle>
          <a:p>
            <a:r>
              <a:rPr lang="en-US"/>
              <a:t>Click to edit Master title style</a:t>
            </a:r>
          </a:p>
        </p:txBody>
      </p:sp>
      <p:sp>
        <p:nvSpPr>
          <p:cNvPr id="3" name="Subtitle 2"/>
          <p:cNvSpPr>
            <a:spLocks noGrp="1"/>
          </p:cNvSpPr>
          <p:nvPr>
            <p:ph type="subTitle" idx="1"/>
          </p:nvPr>
        </p:nvSpPr>
        <p:spPr>
          <a:xfrm>
            <a:off x="977650" y="3389240"/>
            <a:ext cx="3962159" cy="984885"/>
          </a:xfrm>
        </p:spPr>
        <p:txBody>
          <a:bodyPr wrap="square" lIns="0" tIns="0" rIns="0" bIns="0">
            <a:spAutoFit/>
          </a:bodyPr>
          <a:lstStyle>
            <a:lvl1pPr marL="0" indent="0" algn="l">
              <a:spcAft>
                <a:spcPts val="0"/>
              </a:spcAft>
              <a:buNone/>
              <a:defRPr sz="32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50890" y="625182"/>
            <a:ext cx="1258824" cy="1258824"/>
          </a:xfrm>
          <a:prstGeom prst="rect">
            <a:avLst/>
          </a:prstGeom>
        </p:spPr>
      </p:pic>
      <p:sp>
        <p:nvSpPr>
          <p:cNvPr id="10" name="Text Placeholder 9"/>
          <p:cNvSpPr>
            <a:spLocks noGrp="1"/>
          </p:cNvSpPr>
          <p:nvPr>
            <p:ph type="body" sz="quarter" idx="10"/>
          </p:nvPr>
        </p:nvSpPr>
        <p:spPr>
          <a:xfrm>
            <a:off x="977900" y="5080000"/>
            <a:ext cx="3068638" cy="184666"/>
          </a:xfrm>
        </p:spPr>
        <p:txBody>
          <a:bodyPr lIns="0" tIns="0" rIns="0" bIns="0">
            <a:spAutoFit/>
          </a:bodyPr>
          <a:lstStyle>
            <a:lvl1pPr marL="0" indent="0">
              <a:spcBef>
                <a:spcPts val="0"/>
              </a:spcBef>
              <a:spcAft>
                <a:spcPts val="0"/>
              </a:spcAft>
              <a:buNone/>
              <a:defRPr sz="12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1" name="Text Placeholder 13">
            <a:extLst>
              <a:ext uri="{FF2B5EF4-FFF2-40B4-BE49-F238E27FC236}">
                <a16:creationId xmlns:a16="http://schemas.microsoft.com/office/drawing/2014/main" xmlns="" id="{6B0E6037-C579-4517-9E7B-7147B9E679AE}"/>
              </a:ext>
            </a:extLst>
          </p:cNvPr>
          <p:cNvSpPr>
            <a:spLocks noGrp="1"/>
          </p:cNvSpPr>
          <p:nvPr>
            <p:ph type="body" sz="quarter" idx="12" hasCustomPrompt="1"/>
          </p:nvPr>
        </p:nvSpPr>
        <p:spPr>
          <a:xfrm>
            <a:off x="1326114" y="1138485"/>
            <a:ext cx="2880000" cy="138499"/>
          </a:xfrm>
        </p:spPr>
        <p:txBody>
          <a:bodyPr lIns="0" tIns="0" rIns="0" bIns="0">
            <a:spAutoFit/>
          </a:bodyPr>
          <a:lstStyle>
            <a:lvl1pPr marL="0" indent="0">
              <a:buNone/>
              <a:defRPr sz="900" b="1" i="0">
                <a:solidFill>
                  <a:srgbClr val="FFFFFF"/>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HFMA Webinars</a:t>
            </a:r>
          </a:p>
        </p:txBody>
      </p:sp>
      <p:pic>
        <p:nvPicPr>
          <p:cNvPr id="14" name="Picture 13">
            <a:extLst>
              <a:ext uri="{FF2B5EF4-FFF2-40B4-BE49-F238E27FC236}">
                <a16:creationId xmlns:a16="http://schemas.microsoft.com/office/drawing/2014/main" xmlns="" id="{37987FA6-EC8C-456F-A73C-36B91DA6202A}"/>
              </a:ext>
            </a:extLst>
          </p:cNvPr>
          <p:cNvPicPr>
            <a:picLocks noChangeAspect="1"/>
          </p:cNvPicPr>
          <p:nvPr userDrawn="1"/>
        </p:nvPicPr>
        <p:blipFill>
          <a:blip r:embed="rId3"/>
          <a:stretch>
            <a:fillRect/>
          </a:stretch>
        </p:blipFill>
        <p:spPr>
          <a:xfrm>
            <a:off x="973002" y="1099509"/>
            <a:ext cx="252000" cy="251574"/>
          </a:xfrm>
          <a:prstGeom prst="rect">
            <a:avLst/>
          </a:prstGeom>
        </p:spPr>
      </p:pic>
    </p:spTree>
    <p:extLst>
      <p:ext uri="{BB962C8B-B14F-4D97-AF65-F5344CB8AC3E}">
        <p14:creationId xmlns:p14="http://schemas.microsoft.com/office/powerpoint/2010/main" val="8732885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Title Slide 3 Red Orange - no identifier">
    <p:spTree>
      <p:nvGrpSpPr>
        <p:cNvPr id="1" name=""/>
        <p:cNvGrpSpPr/>
        <p:nvPr/>
      </p:nvGrpSpPr>
      <p:grpSpPr>
        <a:xfrm>
          <a:off x="0" y="0"/>
          <a:ext cx="0" cy="0"/>
          <a:chOff x="0" y="0"/>
          <a:chExt cx="0" cy="0"/>
        </a:xfrm>
      </p:grpSpPr>
      <p:sp>
        <p:nvSpPr>
          <p:cNvPr id="15" name="Rectangle 14"/>
          <p:cNvSpPr/>
          <p:nvPr userDrawn="1"/>
        </p:nvSpPr>
        <p:spPr>
          <a:xfrm>
            <a:off x="0" y="0"/>
            <a:ext cx="9144000" cy="6858000"/>
          </a:xfrm>
          <a:prstGeom prst="rect">
            <a:avLst/>
          </a:prstGeom>
          <a:gradFill flip="none" rotWithShape="0">
            <a:gsLst>
              <a:gs pos="100000">
                <a:schemeClr val="tx2"/>
              </a:gs>
              <a:gs pos="0">
                <a:schemeClr val="accent2"/>
              </a:gs>
            </a:gsLst>
            <a:lin ang="180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Picture Placeholder 11"/>
          <p:cNvSpPr>
            <a:spLocks noGrp="1"/>
          </p:cNvSpPr>
          <p:nvPr>
            <p:ph type="pic" sz="quarter" idx="11"/>
          </p:nvPr>
        </p:nvSpPr>
        <p:spPr>
          <a:xfrm>
            <a:off x="4940300" y="2142000"/>
            <a:ext cx="4203700" cy="4716000"/>
          </a:xfrm>
        </p:spPr>
        <p:txBody>
          <a:bodyPr/>
          <a:lstStyle>
            <a:lvl1pPr marL="0" indent="0">
              <a:buNone/>
              <a:defRPr/>
            </a:lvl1pPr>
          </a:lstStyle>
          <a:p>
            <a:endParaRPr lang="en-US" dirty="0"/>
          </a:p>
        </p:txBody>
      </p:sp>
      <p:sp>
        <p:nvSpPr>
          <p:cNvPr id="2" name="Title 1"/>
          <p:cNvSpPr>
            <a:spLocks noGrp="1"/>
          </p:cNvSpPr>
          <p:nvPr>
            <p:ph type="ctrTitle"/>
          </p:nvPr>
        </p:nvSpPr>
        <p:spPr>
          <a:xfrm>
            <a:off x="977650" y="2701068"/>
            <a:ext cx="7772400" cy="646331"/>
          </a:xfrm>
        </p:spPr>
        <p:txBody>
          <a:bodyPr lIns="0" tIns="0" rIns="0" bIns="0" anchor="b" anchorCtr="0">
            <a:spAutoFit/>
          </a:bodyPr>
          <a:lstStyle>
            <a:lvl1pPr algn="l">
              <a:defRPr sz="4200" b="1">
                <a:solidFill>
                  <a:schemeClr val="bg1"/>
                </a:solidFill>
              </a:defRPr>
            </a:lvl1pPr>
          </a:lstStyle>
          <a:p>
            <a:r>
              <a:rPr lang="en-US"/>
              <a:t>Click to edit Master title style</a:t>
            </a:r>
          </a:p>
        </p:txBody>
      </p:sp>
      <p:sp>
        <p:nvSpPr>
          <p:cNvPr id="3" name="Subtitle 2"/>
          <p:cNvSpPr>
            <a:spLocks noGrp="1"/>
          </p:cNvSpPr>
          <p:nvPr>
            <p:ph type="subTitle" idx="1"/>
          </p:nvPr>
        </p:nvSpPr>
        <p:spPr>
          <a:xfrm>
            <a:off x="977650" y="3389240"/>
            <a:ext cx="3962159" cy="984885"/>
          </a:xfrm>
        </p:spPr>
        <p:txBody>
          <a:bodyPr wrap="square" lIns="0" tIns="0" rIns="0" bIns="0">
            <a:spAutoFit/>
          </a:bodyPr>
          <a:lstStyle>
            <a:lvl1pPr marL="0" indent="0" algn="l">
              <a:spcAft>
                <a:spcPts val="0"/>
              </a:spcAft>
              <a:buNone/>
              <a:defRPr sz="32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50890" y="625182"/>
            <a:ext cx="1258824" cy="1258824"/>
          </a:xfrm>
          <a:prstGeom prst="rect">
            <a:avLst/>
          </a:prstGeom>
        </p:spPr>
      </p:pic>
      <p:sp>
        <p:nvSpPr>
          <p:cNvPr id="10" name="Text Placeholder 9"/>
          <p:cNvSpPr>
            <a:spLocks noGrp="1"/>
          </p:cNvSpPr>
          <p:nvPr>
            <p:ph type="body" sz="quarter" idx="10"/>
          </p:nvPr>
        </p:nvSpPr>
        <p:spPr>
          <a:xfrm>
            <a:off x="977900" y="5080000"/>
            <a:ext cx="3068638" cy="184666"/>
          </a:xfrm>
        </p:spPr>
        <p:txBody>
          <a:bodyPr lIns="0" tIns="0" rIns="0" bIns="0">
            <a:spAutoFit/>
          </a:bodyPr>
          <a:lstStyle>
            <a:lvl1pPr marL="0" indent="0">
              <a:spcBef>
                <a:spcPts val="0"/>
              </a:spcBef>
              <a:spcAft>
                <a:spcPts val="0"/>
              </a:spcAft>
              <a:buNone/>
              <a:defRPr sz="12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1726397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Header 3 Red Orange">
    <p:spTree>
      <p:nvGrpSpPr>
        <p:cNvPr id="1" name=""/>
        <p:cNvGrpSpPr/>
        <p:nvPr/>
      </p:nvGrpSpPr>
      <p:grpSpPr>
        <a:xfrm>
          <a:off x="0" y="0"/>
          <a:ext cx="0" cy="0"/>
          <a:chOff x="0" y="0"/>
          <a:chExt cx="0" cy="0"/>
        </a:xfrm>
      </p:grpSpPr>
      <p:sp>
        <p:nvSpPr>
          <p:cNvPr id="14" name="Title 1"/>
          <p:cNvSpPr>
            <a:spLocks noGrp="1"/>
          </p:cNvSpPr>
          <p:nvPr>
            <p:ph type="title" hasCustomPrompt="1"/>
          </p:nvPr>
        </p:nvSpPr>
        <p:spPr>
          <a:xfrm>
            <a:off x="612002" y="1360405"/>
            <a:ext cx="6479985" cy="2722968"/>
          </a:xfrm>
        </p:spPr>
        <p:txBody>
          <a:bodyPr anchor="t" anchorCtr="0"/>
          <a:lstStyle>
            <a:lvl1pPr algn="l">
              <a:lnSpc>
                <a:spcPts val="7000"/>
              </a:lnSpc>
              <a:defRPr sz="7000" b="1" cap="none">
                <a:solidFill>
                  <a:srgbClr val="FFFFFF"/>
                </a:solidFill>
              </a:defRPr>
            </a:lvl1pPr>
          </a:lstStyle>
          <a:p>
            <a:r>
              <a:rPr lang="en-US"/>
              <a:t>Click to edit master title style</a:t>
            </a:r>
          </a:p>
        </p:txBody>
      </p:sp>
      <p:sp>
        <p:nvSpPr>
          <p:cNvPr id="5" name="Slide Number Placeholder 4"/>
          <p:cNvSpPr>
            <a:spLocks noGrp="1"/>
          </p:cNvSpPr>
          <p:nvPr>
            <p:ph type="sldNum" sz="quarter" idx="11"/>
          </p:nvPr>
        </p:nvSpPr>
        <p:spPr/>
        <p:txBody>
          <a:bodyPr/>
          <a:lstStyle/>
          <a:p>
            <a:fld id="{9133D5B8-6419-7E4E-B490-0DDAD13A1115}" type="slidenum">
              <a:rPr lang="en-US" smtClean="0"/>
              <a:pPr/>
              <a:t>‹#›</a:t>
            </a:fld>
            <a:endParaRPr lang="en-US" dirty="0"/>
          </a:p>
        </p:txBody>
      </p:sp>
      <p:sp>
        <p:nvSpPr>
          <p:cNvPr id="2" name="Footer Placeholder 1"/>
          <p:cNvSpPr>
            <a:spLocks noGrp="1"/>
          </p:cNvSpPr>
          <p:nvPr>
            <p:ph type="ftr" sz="quarter" idx="12"/>
          </p:nvPr>
        </p:nvSpPr>
        <p:spPr/>
        <p:txBody>
          <a:bodyPr/>
          <a:lstStyle/>
          <a:p>
            <a:r>
              <a:rPr lang="en-US" dirty="0"/>
              <a:t>Subtitle to go here</a:t>
            </a:r>
          </a:p>
        </p:txBody>
      </p:sp>
    </p:spTree>
    <p:extLst>
      <p:ext uri="{BB962C8B-B14F-4D97-AF65-F5344CB8AC3E}">
        <p14:creationId xmlns:p14="http://schemas.microsoft.com/office/powerpoint/2010/main" val="28778543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Section Header 3 Red Orange - HFMA">
    <p:spTree>
      <p:nvGrpSpPr>
        <p:cNvPr id="1" name=""/>
        <p:cNvGrpSpPr/>
        <p:nvPr/>
      </p:nvGrpSpPr>
      <p:grpSpPr>
        <a:xfrm>
          <a:off x="0" y="0"/>
          <a:ext cx="0" cy="0"/>
          <a:chOff x="0" y="0"/>
          <a:chExt cx="0" cy="0"/>
        </a:xfrm>
      </p:grpSpPr>
      <p:sp>
        <p:nvSpPr>
          <p:cNvPr id="10" name="Rectangle 9"/>
          <p:cNvSpPr/>
          <p:nvPr userDrawn="1"/>
        </p:nvSpPr>
        <p:spPr>
          <a:xfrm>
            <a:off x="0" y="0"/>
            <a:ext cx="9144000" cy="6858000"/>
          </a:xfrm>
          <a:prstGeom prst="rect">
            <a:avLst/>
          </a:prstGeom>
          <a:gradFill flip="none" rotWithShape="0">
            <a:gsLst>
              <a:gs pos="100000">
                <a:schemeClr val="tx2"/>
              </a:gs>
              <a:gs pos="0">
                <a:schemeClr val="accent2"/>
              </a:gs>
            </a:gsLst>
            <a:lin ang="180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11" name="Straight Connector 10"/>
          <p:cNvCxnSpPr/>
          <p:nvPr userDrawn="1"/>
        </p:nvCxnSpPr>
        <p:spPr>
          <a:xfrm>
            <a:off x="612002" y="5995939"/>
            <a:ext cx="7919996" cy="0"/>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4" name="Title 1"/>
          <p:cNvSpPr>
            <a:spLocks noGrp="1"/>
          </p:cNvSpPr>
          <p:nvPr>
            <p:ph type="title" hasCustomPrompt="1"/>
          </p:nvPr>
        </p:nvSpPr>
        <p:spPr>
          <a:xfrm>
            <a:off x="612002" y="1360405"/>
            <a:ext cx="6479985" cy="2722968"/>
          </a:xfrm>
        </p:spPr>
        <p:txBody>
          <a:bodyPr anchor="t" anchorCtr="0"/>
          <a:lstStyle>
            <a:lvl1pPr algn="l">
              <a:lnSpc>
                <a:spcPts val="7000"/>
              </a:lnSpc>
              <a:defRPr sz="7000" b="1" cap="none">
                <a:solidFill>
                  <a:srgbClr val="FFFFFF"/>
                </a:solidFill>
              </a:defRPr>
            </a:lvl1pPr>
          </a:lstStyle>
          <a:p>
            <a:r>
              <a:rPr lang="en-US"/>
              <a:t>Click to edit master title style</a:t>
            </a:r>
          </a:p>
        </p:txBody>
      </p:sp>
      <p:sp>
        <p:nvSpPr>
          <p:cNvPr id="3" name="Slide Number Placeholder 2"/>
          <p:cNvSpPr>
            <a:spLocks noGrp="1"/>
          </p:cNvSpPr>
          <p:nvPr>
            <p:ph type="sldNum" sz="quarter" idx="11"/>
          </p:nvPr>
        </p:nvSpPr>
        <p:spPr>
          <a:xfrm>
            <a:off x="8171998" y="6253668"/>
            <a:ext cx="360000" cy="138499"/>
          </a:xfrm>
          <a:prstGeom prst="rect">
            <a:avLst/>
          </a:prstGeom>
        </p:spPr>
        <p:txBody>
          <a:bodyPr/>
          <a:lstStyle>
            <a:lvl1pPr>
              <a:defRPr>
                <a:solidFill>
                  <a:srgbClr val="FFFFFF"/>
                </a:solidFill>
              </a:defRPr>
            </a:lvl1pPr>
          </a:lstStyle>
          <a:p>
            <a:fld id="{9133D5B8-6419-7E4E-B490-0DDAD13A1115}" type="slidenum">
              <a:rPr lang="en-US" smtClean="0"/>
              <a:pPr/>
              <a:t>‹#›</a:t>
            </a:fld>
            <a:endParaRPr lang="en-US" dirty="0"/>
          </a:p>
        </p:txBody>
      </p:sp>
      <p:sp>
        <p:nvSpPr>
          <p:cNvPr id="9" name="TextBox 8"/>
          <p:cNvSpPr txBox="1"/>
          <p:nvPr userDrawn="1"/>
        </p:nvSpPr>
        <p:spPr>
          <a:xfrm>
            <a:off x="612002" y="6172586"/>
            <a:ext cx="2520000" cy="288000"/>
          </a:xfrm>
          <a:prstGeom prst="rect">
            <a:avLst/>
          </a:prstGeom>
          <a:noFill/>
        </p:spPr>
        <p:txBody>
          <a:bodyPr wrap="square" lIns="0" tIns="0" rIns="0" bIns="0" rtlCol="0" anchor="ctr" anchorCtr="0">
            <a:noAutofit/>
          </a:bodyPr>
          <a:lstStyle/>
          <a:p>
            <a:pPr algn="l"/>
            <a:r>
              <a:rPr lang="en-US" sz="900" b="1" dirty="0">
                <a:solidFill>
                  <a:srgbClr val="FFFFFF"/>
                </a:solidFill>
              </a:rPr>
              <a:t>HFMA</a:t>
            </a:r>
          </a:p>
        </p:txBody>
      </p:sp>
      <p:sp>
        <p:nvSpPr>
          <p:cNvPr id="8" name="Footer Placeholder 3"/>
          <p:cNvSpPr>
            <a:spLocks noGrp="1"/>
          </p:cNvSpPr>
          <p:nvPr>
            <p:ph type="ftr" sz="quarter" idx="3"/>
          </p:nvPr>
        </p:nvSpPr>
        <p:spPr>
          <a:xfrm>
            <a:off x="2771998" y="6253668"/>
            <a:ext cx="5400000" cy="138499"/>
          </a:xfrm>
          <a:prstGeom prst="rect">
            <a:avLst/>
          </a:prstGeom>
        </p:spPr>
        <p:txBody>
          <a:bodyPr vert="horz" lIns="0" tIns="0" rIns="0" bIns="0" rtlCol="0" anchor="t" anchorCtr="0">
            <a:spAutoFit/>
          </a:bodyPr>
          <a:lstStyle>
            <a:lvl1pPr algn="r">
              <a:defRPr sz="900">
                <a:solidFill>
                  <a:srgbClr val="FFFFFF"/>
                </a:solidFill>
              </a:defRPr>
            </a:lvl1pPr>
          </a:lstStyle>
          <a:p>
            <a:r>
              <a:rPr lang="en-US" dirty="0"/>
              <a:t>Subtitle to go here</a:t>
            </a:r>
          </a:p>
        </p:txBody>
      </p:sp>
    </p:spTree>
    <p:extLst>
      <p:ext uri="{BB962C8B-B14F-4D97-AF65-F5344CB8AC3E}">
        <p14:creationId xmlns:p14="http://schemas.microsoft.com/office/powerpoint/2010/main" val="10154965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hank you 3 Red Orange">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dirty="0"/>
              <a:t>Subtitle to go here</a:t>
            </a:r>
          </a:p>
        </p:txBody>
      </p:sp>
      <p:sp>
        <p:nvSpPr>
          <p:cNvPr id="3" name="Slide Number Placeholder 2"/>
          <p:cNvSpPr>
            <a:spLocks noGrp="1"/>
          </p:cNvSpPr>
          <p:nvPr>
            <p:ph type="sldNum" sz="quarter" idx="11"/>
          </p:nvPr>
        </p:nvSpPr>
        <p:spPr/>
        <p:txBody>
          <a:bodyPr/>
          <a:lstStyle/>
          <a:p>
            <a:fld id="{9133D5B8-6419-7E4E-B490-0DDAD13A1115}" type="slidenum">
              <a:rPr lang="en-US" smtClean="0"/>
              <a:pPr/>
              <a:t>‹#›</a:t>
            </a:fld>
            <a:endParaRPr lang="en-US" dirty="0"/>
          </a:p>
        </p:txBody>
      </p:sp>
      <p:sp>
        <p:nvSpPr>
          <p:cNvPr id="8" name="Rectangle 7"/>
          <p:cNvSpPr/>
          <p:nvPr userDrawn="1"/>
        </p:nvSpPr>
        <p:spPr>
          <a:xfrm>
            <a:off x="0" y="0"/>
            <a:ext cx="9144000" cy="6858000"/>
          </a:xfrm>
          <a:prstGeom prst="rect">
            <a:avLst/>
          </a:prstGeom>
          <a:gradFill flip="none" rotWithShape="0">
            <a:gsLst>
              <a:gs pos="100000">
                <a:schemeClr val="tx2"/>
              </a:gs>
              <a:gs pos="0">
                <a:schemeClr val="accent2"/>
              </a:gs>
            </a:gsLst>
            <a:lin ang="180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Title 5"/>
          <p:cNvSpPr>
            <a:spLocks noGrp="1"/>
          </p:cNvSpPr>
          <p:nvPr>
            <p:ph type="ctrTitle"/>
          </p:nvPr>
        </p:nvSpPr>
        <p:spPr>
          <a:xfrm>
            <a:off x="783922" y="2284939"/>
            <a:ext cx="7772400" cy="923330"/>
          </a:xfrm>
        </p:spPr>
        <p:txBody>
          <a:bodyPr/>
          <a:lstStyle>
            <a:lvl1pPr>
              <a:defRPr>
                <a:solidFill>
                  <a:schemeClr val="bg1"/>
                </a:solidFill>
              </a:defRPr>
            </a:lvl1pPr>
          </a:lstStyle>
          <a:p>
            <a:endParaRPr lang="en-GB" sz="6000"/>
          </a:p>
        </p:txBody>
      </p:sp>
      <p:sp>
        <p:nvSpPr>
          <p:cNvPr id="11" name="Title 5"/>
          <p:cNvSpPr txBox="1">
            <a:spLocks/>
          </p:cNvSpPr>
          <p:nvPr userDrawn="1"/>
        </p:nvSpPr>
        <p:spPr>
          <a:xfrm>
            <a:off x="783922" y="4561243"/>
            <a:ext cx="7685902" cy="1738938"/>
          </a:xfrm>
          <a:prstGeom prst="rect">
            <a:avLst/>
          </a:prstGeom>
        </p:spPr>
        <p:txBody>
          <a:bodyPr vert="horz" wrap="square" lIns="0" tIns="0" rIns="0" bIns="0" rtlCol="0" anchor="b" anchorCtr="0">
            <a:spAutoFit/>
          </a:bodyPr>
          <a:lstStyle>
            <a:lvl1pPr algn="l" defTabSz="457200" rtl="0" eaLnBrk="1" latinLnBrk="0" hangingPunct="1">
              <a:spcBef>
                <a:spcPct val="0"/>
              </a:spcBef>
              <a:buNone/>
              <a:defRPr sz="4200" b="1" i="0" kern="1200">
                <a:solidFill>
                  <a:schemeClr val="bg1"/>
                </a:solidFill>
                <a:latin typeface="+mj-lt"/>
                <a:ea typeface="+mj-ea"/>
                <a:cs typeface="+mj-cs"/>
              </a:defRPr>
            </a:lvl1pPr>
          </a:lstStyle>
          <a:p>
            <a:r>
              <a:rPr lang="en-GB" sz="1000" dirty="0">
                <a:latin typeface="+mn-lt"/>
              </a:rPr>
              <a:t>About the HFMA</a:t>
            </a:r>
          </a:p>
          <a:p>
            <a:pPr>
              <a:spcAft>
                <a:spcPts val="600"/>
              </a:spcAft>
            </a:pPr>
            <a:r>
              <a:rPr lang="en-GB" sz="1000" b="0" dirty="0">
                <a:latin typeface="+mn-lt"/>
              </a:rPr>
              <a:t>The Healthcare Financial Management Association (HFMA) is the UK representative body for finance professionals working in the NHS and the wider healthcare sector. Our aim is to support the NHS finance function, to promote good practice in financial management and to improve the general understanding of NHS finance issues.</a:t>
            </a:r>
          </a:p>
          <a:p>
            <a:pPr>
              <a:spcAft>
                <a:spcPts val="600"/>
              </a:spcAft>
            </a:pPr>
            <a:r>
              <a:rPr lang="en-GB" sz="1000" b="0" dirty="0">
                <a:latin typeface="+mn-lt"/>
              </a:rPr>
              <a:t>Our work is informed by a number of committees and special interest groups made up of healthcare finance practitioners. We publish numerous guides and briefings aimed at finance professionals, non-executive directors and non-finance staff. We also provide training and development opportunities – including a suite of web based learning modules – across all of these groups. </a:t>
            </a:r>
          </a:p>
          <a:p>
            <a:pPr>
              <a:spcAft>
                <a:spcPts val="600"/>
              </a:spcAft>
            </a:pPr>
            <a:endParaRPr lang="en-GB" sz="1000" b="0" dirty="0">
              <a:latin typeface="+mn-lt"/>
            </a:endParaRPr>
          </a:p>
          <a:p>
            <a:pPr>
              <a:spcAft>
                <a:spcPts val="600"/>
              </a:spcAft>
            </a:pPr>
            <a:r>
              <a:rPr lang="en-GB" sz="1800" dirty="0">
                <a:latin typeface="+mn-lt"/>
              </a:rPr>
              <a:t>www.hfma.org.uk</a:t>
            </a:r>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50890" y="625182"/>
            <a:ext cx="1258824" cy="1258824"/>
          </a:xfrm>
          <a:prstGeom prst="rect">
            <a:avLst/>
          </a:prstGeom>
        </p:spPr>
      </p:pic>
    </p:spTree>
    <p:extLst>
      <p:ext uri="{BB962C8B-B14F-4D97-AF65-F5344CB8AC3E}">
        <p14:creationId xmlns:p14="http://schemas.microsoft.com/office/powerpoint/2010/main" val="306267985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Title Slide 4 Green Yellow">
    <p:spTree>
      <p:nvGrpSpPr>
        <p:cNvPr id="1" name=""/>
        <p:cNvGrpSpPr/>
        <p:nvPr/>
      </p:nvGrpSpPr>
      <p:grpSpPr>
        <a:xfrm>
          <a:off x="0" y="0"/>
          <a:ext cx="0" cy="0"/>
          <a:chOff x="0" y="0"/>
          <a:chExt cx="0" cy="0"/>
        </a:xfrm>
      </p:grpSpPr>
      <p:sp>
        <p:nvSpPr>
          <p:cNvPr id="14" name="Rectangle 13"/>
          <p:cNvSpPr/>
          <p:nvPr userDrawn="1"/>
        </p:nvSpPr>
        <p:spPr>
          <a:xfrm>
            <a:off x="0" y="0"/>
            <a:ext cx="9144000" cy="6858000"/>
          </a:xfrm>
          <a:prstGeom prst="rect">
            <a:avLst/>
          </a:prstGeom>
          <a:gradFill flip="none" rotWithShape="0">
            <a:gsLst>
              <a:gs pos="100000">
                <a:schemeClr val="accent1"/>
              </a:gs>
              <a:gs pos="0">
                <a:schemeClr val="accent6"/>
              </a:gs>
            </a:gsLst>
            <a:lin ang="180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Picture Placeholder 11"/>
          <p:cNvSpPr>
            <a:spLocks noGrp="1"/>
          </p:cNvSpPr>
          <p:nvPr>
            <p:ph type="pic" sz="quarter" idx="11"/>
          </p:nvPr>
        </p:nvSpPr>
        <p:spPr>
          <a:xfrm>
            <a:off x="4940300" y="2142000"/>
            <a:ext cx="4203700" cy="4716000"/>
          </a:xfrm>
        </p:spPr>
        <p:txBody>
          <a:bodyPr/>
          <a:lstStyle>
            <a:lvl1pPr marL="0" indent="0">
              <a:buNone/>
              <a:defRPr/>
            </a:lvl1pPr>
          </a:lstStyle>
          <a:p>
            <a:endParaRPr lang="en-US" dirty="0"/>
          </a:p>
        </p:txBody>
      </p:sp>
      <p:sp>
        <p:nvSpPr>
          <p:cNvPr id="2" name="Title 1"/>
          <p:cNvSpPr>
            <a:spLocks noGrp="1"/>
          </p:cNvSpPr>
          <p:nvPr>
            <p:ph type="ctrTitle"/>
          </p:nvPr>
        </p:nvSpPr>
        <p:spPr>
          <a:xfrm>
            <a:off x="977650" y="2701068"/>
            <a:ext cx="7772400" cy="646331"/>
          </a:xfrm>
        </p:spPr>
        <p:txBody>
          <a:bodyPr lIns="0" tIns="0" rIns="0" bIns="0" anchor="b" anchorCtr="0">
            <a:spAutoFit/>
          </a:bodyPr>
          <a:lstStyle>
            <a:lvl1pPr algn="l">
              <a:defRPr sz="4200" b="1">
                <a:solidFill>
                  <a:schemeClr val="bg2"/>
                </a:solidFill>
              </a:defRPr>
            </a:lvl1pPr>
          </a:lstStyle>
          <a:p>
            <a:r>
              <a:rPr lang="en-US"/>
              <a:t>Click to edit Master title style</a:t>
            </a:r>
          </a:p>
        </p:txBody>
      </p:sp>
      <p:sp>
        <p:nvSpPr>
          <p:cNvPr id="3" name="Subtitle 2"/>
          <p:cNvSpPr>
            <a:spLocks noGrp="1"/>
          </p:cNvSpPr>
          <p:nvPr>
            <p:ph type="subTitle" idx="1"/>
          </p:nvPr>
        </p:nvSpPr>
        <p:spPr>
          <a:xfrm>
            <a:off x="977650" y="3389240"/>
            <a:ext cx="3962159" cy="984885"/>
          </a:xfrm>
        </p:spPr>
        <p:txBody>
          <a:bodyPr wrap="square" lIns="0" tIns="0" rIns="0" bIns="0">
            <a:spAutoFit/>
          </a:bodyPr>
          <a:lstStyle>
            <a:lvl1pPr marL="0" indent="0" algn="l">
              <a:spcAft>
                <a:spcPts val="0"/>
              </a:spcAft>
              <a:buNone/>
              <a:defRPr sz="32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50890" y="625182"/>
            <a:ext cx="1258824" cy="1258824"/>
          </a:xfrm>
          <a:prstGeom prst="rect">
            <a:avLst/>
          </a:prstGeom>
        </p:spPr>
      </p:pic>
      <p:sp>
        <p:nvSpPr>
          <p:cNvPr id="10" name="Text Placeholder 9"/>
          <p:cNvSpPr>
            <a:spLocks noGrp="1"/>
          </p:cNvSpPr>
          <p:nvPr>
            <p:ph type="body" sz="quarter" idx="10"/>
          </p:nvPr>
        </p:nvSpPr>
        <p:spPr>
          <a:xfrm>
            <a:off x="977900" y="5080000"/>
            <a:ext cx="3068638" cy="184666"/>
          </a:xfrm>
        </p:spPr>
        <p:txBody>
          <a:bodyPr lIns="0" tIns="0" rIns="0" bIns="0">
            <a:spAutoFit/>
          </a:bodyPr>
          <a:lstStyle>
            <a:lvl1pPr marL="0" indent="0">
              <a:spcBef>
                <a:spcPts val="0"/>
              </a:spcBef>
              <a:spcAft>
                <a:spcPts val="0"/>
              </a:spcAft>
              <a:buNone/>
              <a:defRPr sz="12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5" name="Text Placeholder 13">
            <a:extLst>
              <a:ext uri="{FF2B5EF4-FFF2-40B4-BE49-F238E27FC236}">
                <a16:creationId xmlns:a16="http://schemas.microsoft.com/office/drawing/2014/main" xmlns="" id="{1755B38C-F631-47A7-82DF-B8C50AD42005}"/>
              </a:ext>
            </a:extLst>
          </p:cNvPr>
          <p:cNvSpPr>
            <a:spLocks noGrp="1"/>
          </p:cNvSpPr>
          <p:nvPr>
            <p:ph type="body" sz="quarter" idx="12" hasCustomPrompt="1"/>
          </p:nvPr>
        </p:nvSpPr>
        <p:spPr>
          <a:xfrm>
            <a:off x="1326114" y="1138485"/>
            <a:ext cx="2880000" cy="138499"/>
          </a:xfrm>
        </p:spPr>
        <p:txBody>
          <a:bodyPr lIns="0" tIns="0" rIns="0" bIns="0">
            <a:spAutoFit/>
          </a:bodyPr>
          <a:lstStyle>
            <a:lvl1pPr marL="0" indent="0">
              <a:buNone/>
              <a:defRPr sz="900" b="1" i="0">
                <a:solidFill>
                  <a:srgbClr val="FFFFFF"/>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HFMA Webinars</a:t>
            </a:r>
          </a:p>
        </p:txBody>
      </p:sp>
      <p:pic>
        <p:nvPicPr>
          <p:cNvPr id="16" name="Picture 15">
            <a:extLst>
              <a:ext uri="{FF2B5EF4-FFF2-40B4-BE49-F238E27FC236}">
                <a16:creationId xmlns:a16="http://schemas.microsoft.com/office/drawing/2014/main" xmlns="" id="{D214BE17-D5ED-4D3C-A82E-C70922BDE52B}"/>
              </a:ext>
            </a:extLst>
          </p:cNvPr>
          <p:cNvPicPr>
            <a:picLocks noChangeAspect="1"/>
          </p:cNvPicPr>
          <p:nvPr userDrawn="1"/>
        </p:nvPicPr>
        <p:blipFill>
          <a:blip r:embed="rId3"/>
          <a:stretch>
            <a:fillRect/>
          </a:stretch>
        </p:blipFill>
        <p:spPr>
          <a:xfrm>
            <a:off x="973002" y="1099509"/>
            <a:ext cx="252000" cy="251574"/>
          </a:xfrm>
          <a:prstGeom prst="rect">
            <a:avLst/>
          </a:prstGeom>
        </p:spPr>
      </p:pic>
    </p:spTree>
    <p:extLst>
      <p:ext uri="{BB962C8B-B14F-4D97-AF65-F5344CB8AC3E}">
        <p14:creationId xmlns:p14="http://schemas.microsoft.com/office/powerpoint/2010/main" val="2112129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Title Slide 4 Green Yellow - no identifier">
    <p:spTree>
      <p:nvGrpSpPr>
        <p:cNvPr id="1" name=""/>
        <p:cNvGrpSpPr/>
        <p:nvPr/>
      </p:nvGrpSpPr>
      <p:grpSpPr>
        <a:xfrm>
          <a:off x="0" y="0"/>
          <a:ext cx="0" cy="0"/>
          <a:chOff x="0" y="0"/>
          <a:chExt cx="0" cy="0"/>
        </a:xfrm>
      </p:grpSpPr>
      <p:sp>
        <p:nvSpPr>
          <p:cNvPr id="14" name="Rectangle 13"/>
          <p:cNvSpPr/>
          <p:nvPr userDrawn="1"/>
        </p:nvSpPr>
        <p:spPr>
          <a:xfrm>
            <a:off x="0" y="0"/>
            <a:ext cx="9144000" cy="6858000"/>
          </a:xfrm>
          <a:prstGeom prst="rect">
            <a:avLst/>
          </a:prstGeom>
          <a:gradFill flip="none" rotWithShape="0">
            <a:gsLst>
              <a:gs pos="100000">
                <a:schemeClr val="accent1"/>
              </a:gs>
              <a:gs pos="0">
                <a:schemeClr val="accent6"/>
              </a:gs>
            </a:gsLst>
            <a:lin ang="180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Picture Placeholder 11"/>
          <p:cNvSpPr>
            <a:spLocks noGrp="1"/>
          </p:cNvSpPr>
          <p:nvPr>
            <p:ph type="pic" sz="quarter" idx="11"/>
          </p:nvPr>
        </p:nvSpPr>
        <p:spPr>
          <a:xfrm>
            <a:off x="4940300" y="2142000"/>
            <a:ext cx="4203700" cy="4716000"/>
          </a:xfrm>
        </p:spPr>
        <p:txBody>
          <a:bodyPr/>
          <a:lstStyle>
            <a:lvl1pPr marL="0" indent="0">
              <a:buNone/>
              <a:defRPr/>
            </a:lvl1pPr>
          </a:lstStyle>
          <a:p>
            <a:endParaRPr lang="en-US" dirty="0"/>
          </a:p>
        </p:txBody>
      </p:sp>
      <p:sp>
        <p:nvSpPr>
          <p:cNvPr id="2" name="Title 1"/>
          <p:cNvSpPr>
            <a:spLocks noGrp="1"/>
          </p:cNvSpPr>
          <p:nvPr>
            <p:ph type="ctrTitle"/>
          </p:nvPr>
        </p:nvSpPr>
        <p:spPr>
          <a:xfrm>
            <a:off x="977650" y="2701068"/>
            <a:ext cx="7772400" cy="646331"/>
          </a:xfrm>
        </p:spPr>
        <p:txBody>
          <a:bodyPr lIns="0" tIns="0" rIns="0" bIns="0" anchor="b" anchorCtr="0">
            <a:spAutoFit/>
          </a:bodyPr>
          <a:lstStyle>
            <a:lvl1pPr algn="l">
              <a:defRPr sz="4200" b="1">
                <a:solidFill>
                  <a:schemeClr val="bg2"/>
                </a:solidFill>
              </a:defRPr>
            </a:lvl1pPr>
          </a:lstStyle>
          <a:p>
            <a:r>
              <a:rPr lang="en-US"/>
              <a:t>Click to edit Master title style</a:t>
            </a:r>
          </a:p>
        </p:txBody>
      </p:sp>
      <p:sp>
        <p:nvSpPr>
          <p:cNvPr id="3" name="Subtitle 2"/>
          <p:cNvSpPr>
            <a:spLocks noGrp="1"/>
          </p:cNvSpPr>
          <p:nvPr>
            <p:ph type="subTitle" idx="1"/>
          </p:nvPr>
        </p:nvSpPr>
        <p:spPr>
          <a:xfrm>
            <a:off x="977650" y="3389240"/>
            <a:ext cx="3962159" cy="984885"/>
          </a:xfrm>
        </p:spPr>
        <p:txBody>
          <a:bodyPr wrap="square" lIns="0" tIns="0" rIns="0" bIns="0">
            <a:spAutoFit/>
          </a:bodyPr>
          <a:lstStyle>
            <a:lvl1pPr marL="0" indent="0" algn="l">
              <a:spcAft>
                <a:spcPts val="0"/>
              </a:spcAft>
              <a:buNone/>
              <a:defRPr sz="32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50890" y="625182"/>
            <a:ext cx="1258824" cy="1258824"/>
          </a:xfrm>
          <a:prstGeom prst="rect">
            <a:avLst/>
          </a:prstGeom>
        </p:spPr>
      </p:pic>
      <p:sp>
        <p:nvSpPr>
          <p:cNvPr id="10" name="Text Placeholder 9"/>
          <p:cNvSpPr>
            <a:spLocks noGrp="1"/>
          </p:cNvSpPr>
          <p:nvPr>
            <p:ph type="body" sz="quarter" idx="10"/>
          </p:nvPr>
        </p:nvSpPr>
        <p:spPr>
          <a:xfrm>
            <a:off x="977900" y="5080000"/>
            <a:ext cx="3068638" cy="184666"/>
          </a:xfrm>
        </p:spPr>
        <p:txBody>
          <a:bodyPr lIns="0" tIns="0" rIns="0" bIns="0">
            <a:spAutoFit/>
          </a:bodyPr>
          <a:lstStyle>
            <a:lvl1pPr marL="0" indent="0">
              <a:spcBef>
                <a:spcPts val="0"/>
              </a:spcBef>
              <a:spcAft>
                <a:spcPts val="0"/>
              </a:spcAft>
              <a:buNone/>
              <a:defRPr sz="12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218182119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ection Header 4 Green Yellow">
    <p:spTree>
      <p:nvGrpSpPr>
        <p:cNvPr id="1" name=""/>
        <p:cNvGrpSpPr/>
        <p:nvPr/>
      </p:nvGrpSpPr>
      <p:grpSpPr>
        <a:xfrm>
          <a:off x="0" y="0"/>
          <a:ext cx="0" cy="0"/>
          <a:chOff x="0" y="0"/>
          <a:chExt cx="0" cy="0"/>
        </a:xfrm>
      </p:grpSpPr>
      <p:cxnSp>
        <p:nvCxnSpPr>
          <p:cNvPr id="11" name="Straight Connector 10"/>
          <p:cNvCxnSpPr/>
          <p:nvPr userDrawn="1"/>
        </p:nvCxnSpPr>
        <p:spPr>
          <a:xfrm>
            <a:off x="612002" y="5995939"/>
            <a:ext cx="7919996" cy="0"/>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4" name="Title 1"/>
          <p:cNvSpPr>
            <a:spLocks noGrp="1"/>
          </p:cNvSpPr>
          <p:nvPr>
            <p:ph type="title" hasCustomPrompt="1"/>
          </p:nvPr>
        </p:nvSpPr>
        <p:spPr>
          <a:xfrm>
            <a:off x="612002" y="1375987"/>
            <a:ext cx="6479985" cy="2722968"/>
          </a:xfrm>
        </p:spPr>
        <p:txBody>
          <a:bodyPr anchor="t" anchorCtr="0"/>
          <a:lstStyle>
            <a:lvl1pPr algn="l">
              <a:lnSpc>
                <a:spcPts val="7000"/>
              </a:lnSpc>
              <a:defRPr sz="7000" b="1" cap="none">
                <a:solidFill>
                  <a:schemeClr val="bg2"/>
                </a:solidFill>
              </a:defRPr>
            </a:lvl1pPr>
          </a:lstStyle>
          <a:p>
            <a:r>
              <a:rPr lang="en-US"/>
              <a:t>Click to edit master title style</a:t>
            </a:r>
          </a:p>
        </p:txBody>
      </p:sp>
      <p:sp>
        <p:nvSpPr>
          <p:cNvPr id="3" name="Slide Number Placeholder 2"/>
          <p:cNvSpPr>
            <a:spLocks noGrp="1"/>
          </p:cNvSpPr>
          <p:nvPr>
            <p:ph type="sldNum" sz="quarter" idx="11"/>
          </p:nvPr>
        </p:nvSpPr>
        <p:spPr/>
        <p:txBody>
          <a:bodyPr/>
          <a:lstStyle>
            <a:lvl1pPr>
              <a:defRPr>
                <a:solidFill>
                  <a:srgbClr val="FFFFFF"/>
                </a:solidFill>
              </a:defRPr>
            </a:lvl1pPr>
          </a:lstStyle>
          <a:p>
            <a:fld id="{9133D5B8-6419-7E4E-B490-0DDAD13A1115}" type="slidenum">
              <a:rPr lang="en-US" smtClean="0"/>
              <a:pPr/>
              <a:t>‹#›</a:t>
            </a:fld>
            <a:endParaRPr lang="en-US" dirty="0"/>
          </a:p>
        </p:txBody>
      </p:sp>
      <p:pic>
        <p:nvPicPr>
          <p:cNvPr id="16" name="Picture 1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2002" y="6196917"/>
            <a:ext cx="252000" cy="252000"/>
          </a:xfrm>
          <a:prstGeom prst="rect">
            <a:avLst/>
          </a:prstGeom>
        </p:spPr>
      </p:pic>
      <p:sp>
        <p:nvSpPr>
          <p:cNvPr id="17" name="Footer Placeholder 3"/>
          <p:cNvSpPr txBox="1">
            <a:spLocks/>
          </p:cNvSpPr>
          <p:nvPr userDrawn="1"/>
        </p:nvSpPr>
        <p:spPr>
          <a:xfrm>
            <a:off x="953656" y="6253668"/>
            <a:ext cx="3420000" cy="138499"/>
          </a:xfrm>
          <a:prstGeom prst="rect">
            <a:avLst/>
          </a:prstGeom>
        </p:spPr>
        <p:txBody>
          <a:bodyPr vert="horz" lIns="0" tIns="0" rIns="0" bIns="0" rtlCol="0" anchor="t" anchorCtr="0">
            <a:spAutoFit/>
          </a:bodyPr>
          <a:lstStyle>
            <a:defPPr>
              <a:defRPr lang="en-US"/>
            </a:defPPr>
            <a:lvl1pPr marL="0" algn="l" defTabSz="457200" rtl="0" eaLnBrk="1" latinLnBrk="0" hangingPunct="1">
              <a:defRPr sz="900" kern="1200">
                <a:solidFill>
                  <a:schemeClr val="bg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rgbClr val="FFFFFF"/>
                </a:solidFill>
              </a:rPr>
              <a:t>HFMA identifier</a:t>
            </a:r>
          </a:p>
        </p:txBody>
      </p:sp>
      <p:sp>
        <p:nvSpPr>
          <p:cNvPr id="8" name="Footer Placeholder 3"/>
          <p:cNvSpPr>
            <a:spLocks noGrp="1"/>
          </p:cNvSpPr>
          <p:nvPr>
            <p:ph type="ftr" sz="quarter" idx="3"/>
          </p:nvPr>
        </p:nvSpPr>
        <p:spPr>
          <a:xfrm>
            <a:off x="2771998" y="6253668"/>
            <a:ext cx="5400000" cy="138499"/>
          </a:xfrm>
          <a:prstGeom prst="rect">
            <a:avLst/>
          </a:prstGeom>
        </p:spPr>
        <p:txBody>
          <a:bodyPr vert="horz" lIns="0" tIns="0" rIns="0" bIns="0" rtlCol="0" anchor="t" anchorCtr="0">
            <a:spAutoFit/>
          </a:bodyPr>
          <a:lstStyle>
            <a:lvl1pPr algn="r">
              <a:defRPr sz="900">
                <a:solidFill>
                  <a:srgbClr val="FFFFFF"/>
                </a:solidFill>
              </a:defRPr>
            </a:lvl1pPr>
          </a:lstStyle>
          <a:p>
            <a:r>
              <a:rPr lang="en-US" dirty="0"/>
              <a:t>Subtitle to go here</a:t>
            </a:r>
          </a:p>
        </p:txBody>
      </p:sp>
    </p:spTree>
    <p:extLst>
      <p:ext uri="{BB962C8B-B14F-4D97-AF65-F5344CB8AC3E}">
        <p14:creationId xmlns:p14="http://schemas.microsoft.com/office/powerpoint/2010/main" val="11052455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12002" y="853909"/>
            <a:ext cx="7919996" cy="538609"/>
          </a:xfrm>
        </p:spPr>
        <p:txBody>
          <a:bodyPr/>
          <a:lstStyle/>
          <a:p>
            <a:r>
              <a:rPr lang="en-US"/>
              <a:t>Click to edit Master title style</a:t>
            </a:r>
          </a:p>
        </p:txBody>
      </p:sp>
      <p:sp>
        <p:nvSpPr>
          <p:cNvPr id="3" name="Content Placeholder 2"/>
          <p:cNvSpPr>
            <a:spLocks noGrp="1"/>
          </p:cNvSpPr>
          <p:nvPr>
            <p:ph sz="half" idx="1"/>
          </p:nvPr>
        </p:nvSpPr>
        <p:spPr>
          <a:xfrm>
            <a:off x="612004" y="1754910"/>
            <a:ext cx="3887996" cy="4103996"/>
          </a:xfrm>
        </p:spPr>
        <p:txBody>
          <a:bodyPr/>
          <a:lstStyle>
            <a:lvl1pP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4002" y="1754910"/>
            <a:ext cx="3887996" cy="4103999"/>
          </a:xfrm>
        </p:spPr>
        <p:txBody>
          <a:bodyPr/>
          <a:lstStyle>
            <a:lvl1pP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0"/>
          </p:nvPr>
        </p:nvSpPr>
        <p:spPr/>
        <p:txBody>
          <a:bodyPr/>
          <a:lstStyle/>
          <a:p>
            <a:r>
              <a:rPr lang="en-US" dirty="0"/>
              <a:t>Subtitle to go here</a:t>
            </a:r>
          </a:p>
        </p:txBody>
      </p:sp>
      <p:sp>
        <p:nvSpPr>
          <p:cNvPr id="6" name="Slide Number Placeholder 5"/>
          <p:cNvSpPr>
            <a:spLocks noGrp="1"/>
          </p:cNvSpPr>
          <p:nvPr>
            <p:ph type="sldNum" sz="quarter" idx="11"/>
          </p:nvPr>
        </p:nvSpPr>
        <p:spPr/>
        <p:txBody>
          <a:bodyPr/>
          <a:lstStyle/>
          <a:p>
            <a:fld id="{9133D5B8-6419-7E4E-B490-0DDAD13A1115}" type="slidenum">
              <a:rPr lang="en-US" smtClean="0"/>
              <a:pPr/>
              <a:t>‹#›</a:t>
            </a:fld>
            <a:endParaRPr lang="en-US" dirty="0"/>
          </a:p>
        </p:txBody>
      </p:sp>
    </p:spTree>
    <p:extLst>
      <p:ext uri="{BB962C8B-B14F-4D97-AF65-F5344CB8AC3E}">
        <p14:creationId xmlns:p14="http://schemas.microsoft.com/office/powerpoint/2010/main" val="389027340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Section Header 4 Green Yellow - HFMA">
    <p:spTree>
      <p:nvGrpSpPr>
        <p:cNvPr id="1" name=""/>
        <p:cNvGrpSpPr/>
        <p:nvPr/>
      </p:nvGrpSpPr>
      <p:grpSpPr>
        <a:xfrm>
          <a:off x="0" y="0"/>
          <a:ext cx="0" cy="0"/>
          <a:chOff x="0" y="0"/>
          <a:chExt cx="0" cy="0"/>
        </a:xfrm>
      </p:grpSpPr>
      <p:sp>
        <p:nvSpPr>
          <p:cNvPr id="8" name="Rectangle 7"/>
          <p:cNvSpPr/>
          <p:nvPr userDrawn="1"/>
        </p:nvSpPr>
        <p:spPr>
          <a:xfrm>
            <a:off x="0" y="0"/>
            <a:ext cx="9144000" cy="6858000"/>
          </a:xfrm>
          <a:prstGeom prst="rect">
            <a:avLst/>
          </a:prstGeom>
          <a:gradFill flip="none" rotWithShape="0">
            <a:gsLst>
              <a:gs pos="100000">
                <a:schemeClr val="accent1"/>
              </a:gs>
              <a:gs pos="0">
                <a:schemeClr val="accent6"/>
              </a:gs>
            </a:gsLst>
            <a:lin ang="180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11" name="Straight Connector 10"/>
          <p:cNvCxnSpPr/>
          <p:nvPr userDrawn="1"/>
        </p:nvCxnSpPr>
        <p:spPr>
          <a:xfrm>
            <a:off x="612002" y="5995939"/>
            <a:ext cx="7919996" cy="0"/>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4" name="Title 1"/>
          <p:cNvSpPr>
            <a:spLocks noGrp="1"/>
          </p:cNvSpPr>
          <p:nvPr>
            <p:ph type="title" hasCustomPrompt="1"/>
          </p:nvPr>
        </p:nvSpPr>
        <p:spPr>
          <a:xfrm>
            <a:off x="612002" y="1375987"/>
            <a:ext cx="6479985" cy="2722968"/>
          </a:xfrm>
        </p:spPr>
        <p:txBody>
          <a:bodyPr anchor="t" anchorCtr="0"/>
          <a:lstStyle>
            <a:lvl1pPr algn="l">
              <a:lnSpc>
                <a:spcPts val="7000"/>
              </a:lnSpc>
              <a:defRPr sz="7000" b="1" cap="none">
                <a:solidFill>
                  <a:schemeClr val="bg2"/>
                </a:solidFill>
              </a:defRPr>
            </a:lvl1pPr>
          </a:lstStyle>
          <a:p>
            <a:r>
              <a:rPr lang="en-US"/>
              <a:t>Click to edit master title style</a:t>
            </a:r>
          </a:p>
        </p:txBody>
      </p:sp>
      <p:sp>
        <p:nvSpPr>
          <p:cNvPr id="3" name="Slide Number Placeholder 2"/>
          <p:cNvSpPr>
            <a:spLocks noGrp="1"/>
          </p:cNvSpPr>
          <p:nvPr>
            <p:ph type="sldNum" sz="quarter" idx="11"/>
          </p:nvPr>
        </p:nvSpPr>
        <p:spPr/>
        <p:txBody>
          <a:bodyPr/>
          <a:lstStyle>
            <a:lvl1pPr>
              <a:defRPr>
                <a:solidFill>
                  <a:srgbClr val="FFFFFF"/>
                </a:solidFill>
              </a:defRPr>
            </a:lvl1pPr>
          </a:lstStyle>
          <a:p>
            <a:fld id="{9133D5B8-6419-7E4E-B490-0DDAD13A1115}" type="slidenum">
              <a:rPr lang="en-US" smtClean="0"/>
              <a:pPr/>
              <a:t>‹#›</a:t>
            </a:fld>
            <a:endParaRPr lang="en-US" dirty="0"/>
          </a:p>
        </p:txBody>
      </p:sp>
      <p:sp>
        <p:nvSpPr>
          <p:cNvPr id="10" name="TextBox 9"/>
          <p:cNvSpPr txBox="1"/>
          <p:nvPr userDrawn="1"/>
        </p:nvSpPr>
        <p:spPr>
          <a:xfrm>
            <a:off x="612002" y="6172586"/>
            <a:ext cx="2520000" cy="288000"/>
          </a:xfrm>
          <a:prstGeom prst="rect">
            <a:avLst/>
          </a:prstGeom>
          <a:noFill/>
        </p:spPr>
        <p:txBody>
          <a:bodyPr wrap="square" lIns="0" tIns="0" rIns="0" bIns="0" rtlCol="0" anchor="ctr" anchorCtr="0">
            <a:noAutofit/>
          </a:bodyPr>
          <a:lstStyle/>
          <a:p>
            <a:pPr algn="l"/>
            <a:r>
              <a:rPr lang="en-US" sz="900" b="1" dirty="0">
                <a:solidFill>
                  <a:srgbClr val="FFFFFF"/>
                </a:solidFill>
              </a:rPr>
              <a:t>HFMA</a:t>
            </a:r>
          </a:p>
        </p:txBody>
      </p:sp>
      <p:sp>
        <p:nvSpPr>
          <p:cNvPr id="4" name="Footer Placeholder 3"/>
          <p:cNvSpPr>
            <a:spLocks noGrp="1"/>
          </p:cNvSpPr>
          <p:nvPr>
            <p:ph type="ftr" sz="quarter" idx="12"/>
          </p:nvPr>
        </p:nvSpPr>
        <p:spPr/>
        <p:txBody>
          <a:bodyPr/>
          <a:lstStyle/>
          <a:p>
            <a:r>
              <a:rPr lang="en-US" dirty="0"/>
              <a:t>Subtitle to go here</a:t>
            </a:r>
          </a:p>
        </p:txBody>
      </p:sp>
    </p:spTree>
    <p:extLst>
      <p:ext uri="{BB962C8B-B14F-4D97-AF65-F5344CB8AC3E}">
        <p14:creationId xmlns:p14="http://schemas.microsoft.com/office/powerpoint/2010/main" val="229773400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hank you 4 Green Yellow">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dirty="0"/>
              <a:t>Subtitle to go here</a:t>
            </a:r>
          </a:p>
        </p:txBody>
      </p:sp>
      <p:sp>
        <p:nvSpPr>
          <p:cNvPr id="3" name="Slide Number Placeholder 2"/>
          <p:cNvSpPr>
            <a:spLocks noGrp="1"/>
          </p:cNvSpPr>
          <p:nvPr>
            <p:ph type="sldNum" sz="quarter" idx="11"/>
          </p:nvPr>
        </p:nvSpPr>
        <p:spPr/>
        <p:txBody>
          <a:bodyPr/>
          <a:lstStyle/>
          <a:p>
            <a:fld id="{9133D5B8-6419-7E4E-B490-0DDAD13A1115}" type="slidenum">
              <a:rPr lang="en-US" smtClean="0"/>
              <a:pPr/>
              <a:t>‹#›</a:t>
            </a:fld>
            <a:endParaRPr lang="en-US" dirty="0"/>
          </a:p>
        </p:txBody>
      </p:sp>
      <p:sp>
        <p:nvSpPr>
          <p:cNvPr id="10" name="Rectangle 9"/>
          <p:cNvSpPr/>
          <p:nvPr userDrawn="1"/>
        </p:nvSpPr>
        <p:spPr>
          <a:xfrm>
            <a:off x="0" y="0"/>
            <a:ext cx="9144000" cy="6858000"/>
          </a:xfrm>
          <a:prstGeom prst="rect">
            <a:avLst/>
          </a:prstGeom>
          <a:gradFill flip="none" rotWithShape="0">
            <a:gsLst>
              <a:gs pos="100000">
                <a:schemeClr val="accent1"/>
              </a:gs>
              <a:gs pos="0">
                <a:schemeClr val="accent6"/>
              </a:gs>
            </a:gsLst>
            <a:lin ang="180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Title 5"/>
          <p:cNvSpPr>
            <a:spLocks noGrp="1"/>
          </p:cNvSpPr>
          <p:nvPr>
            <p:ph type="ctrTitle"/>
          </p:nvPr>
        </p:nvSpPr>
        <p:spPr>
          <a:xfrm>
            <a:off x="783922" y="2284939"/>
            <a:ext cx="7772400" cy="923330"/>
          </a:xfrm>
        </p:spPr>
        <p:txBody>
          <a:bodyPr/>
          <a:lstStyle>
            <a:lvl1pPr>
              <a:defRPr>
                <a:solidFill>
                  <a:schemeClr val="bg2"/>
                </a:solidFill>
              </a:defRPr>
            </a:lvl1pPr>
          </a:lstStyle>
          <a:p>
            <a:endParaRPr lang="en-GB" sz="6000"/>
          </a:p>
        </p:txBody>
      </p:sp>
      <p:sp>
        <p:nvSpPr>
          <p:cNvPr id="14" name="Title 5"/>
          <p:cNvSpPr txBox="1">
            <a:spLocks/>
          </p:cNvSpPr>
          <p:nvPr userDrawn="1"/>
        </p:nvSpPr>
        <p:spPr>
          <a:xfrm>
            <a:off x="783922" y="4561243"/>
            <a:ext cx="7685902" cy="1738938"/>
          </a:xfrm>
          <a:prstGeom prst="rect">
            <a:avLst/>
          </a:prstGeom>
        </p:spPr>
        <p:txBody>
          <a:bodyPr vert="horz" wrap="square" lIns="0" tIns="0" rIns="0" bIns="0" rtlCol="0" anchor="b" anchorCtr="0">
            <a:spAutoFit/>
          </a:bodyPr>
          <a:lstStyle>
            <a:lvl1pPr algn="l" defTabSz="457200" rtl="0" eaLnBrk="1" latinLnBrk="0" hangingPunct="1">
              <a:spcBef>
                <a:spcPct val="0"/>
              </a:spcBef>
              <a:buNone/>
              <a:defRPr sz="4200" b="1" i="0" kern="1200">
                <a:solidFill>
                  <a:schemeClr val="bg1"/>
                </a:solidFill>
                <a:latin typeface="+mj-lt"/>
                <a:ea typeface="+mj-ea"/>
                <a:cs typeface="+mj-cs"/>
              </a:defRPr>
            </a:lvl1pPr>
          </a:lstStyle>
          <a:p>
            <a:r>
              <a:rPr lang="en-GB" sz="1000" dirty="0">
                <a:latin typeface="+mn-lt"/>
              </a:rPr>
              <a:t>About the HFMA</a:t>
            </a:r>
          </a:p>
          <a:p>
            <a:pPr>
              <a:spcAft>
                <a:spcPts val="600"/>
              </a:spcAft>
            </a:pPr>
            <a:r>
              <a:rPr lang="en-GB" sz="1000" b="0" dirty="0">
                <a:latin typeface="+mn-lt"/>
              </a:rPr>
              <a:t>The Healthcare Financial Management Association (HFMA) is the UK representative body for finance professionals working in the NHS and the wider healthcare sector. Our aim is to support the NHS finance function, to promote good practice in financial management and to improve the general understanding of NHS finance issues.</a:t>
            </a:r>
          </a:p>
          <a:p>
            <a:pPr>
              <a:spcAft>
                <a:spcPts val="600"/>
              </a:spcAft>
            </a:pPr>
            <a:r>
              <a:rPr lang="en-GB" sz="1000" b="0" dirty="0">
                <a:latin typeface="+mn-lt"/>
              </a:rPr>
              <a:t>Our work is informed by a number of committees and special interest groups made up of healthcare finance practitioners. We publish numerous guides and briefings aimed at finance professionals, non-executive directors and non-finance staff. We also provide training and development opportunities – including a suite of web based learning modules – across all of these groups. </a:t>
            </a:r>
          </a:p>
          <a:p>
            <a:pPr>
              <a:spcAft>
                <a:spcPts val="600"/>
              </a:spcAft>
            </a:pPr>
            <a:endParaRPr lang="en-GB" sz="1000" b="0" dirty="0">
              <a:latin typeface="+mn-lt"/>
            </a:endParaRPr>
          </a:p>
          <a:p>
            <a:pPr>
              <a:spcAft>
                <a:spcPts val="600"/>
              </a:spcAft>
            </a:pPr>
            <a:r>
              <a:rPr lang="en-GB" sz="1800" dirty="0">
                <a:latin typeface="+mn-lt"/>
              </a:rPr>
              <a:t>www.hfma.org.uk</a:t>
            </a:r>
          </a:p>
        </p:txBody>
      </p: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50890" y="625182"/>
            <a:ext cx="1258824" cy="1258824"/>
          </a:xfrm>
          <a:prstGeom prst="rect">
            <a:avLst/>
          </a:prstGeom>
        </p:spPr>
      </p:pic>
    </p:spTree>
    <p:extLst>
      <p:ext uri="{BB962C8B-B14F-4D97-AF65-F5344CB8AC3E}">
        <p14:creationId xmlns:p14="http://schemas.microsoft.com/office/powerpoint/2010/main" val="4545947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Title Slide 5 Red Pink">
    <p:spTree>
      <p:nvGrpSpPr>
        <p:cNvPr id="1" name=""/>
        <p:cNvGrpSpPr/>
        <p:nvPr/>
      </p:nvGrpSpPr>
      <p:grpSpPr>
        <a:xfrm>
          <a:off x="0" y="0"/>
          <a:ext cx="0" cy="0"/>
          <a:chOff x="0" y="0"/>
          <a:chExt cx="0" cy="0"/>
        </a:xfrm>
      </p:grpSpPr>
      <p:sp>
        <p:nvSpPr>
          <p:cNvPr id="11" name="Rectangle 10"/>
          <p:cNvSpPr/>
          <p:nvPr userDrawn="1"/>
        </p:nvSpPr>
        <p:spPr>
          <a:xfrm>
            <a:off x="0" y="0"/>
            <a:ext cx="9144000" cy="6858000"/>
          </a:xfrm>
          <a:prstGeom prst="rect">
            <a:avLst/>
          </a:prstGeom>
          <a:gradFill flip="none" rotWithShape="0">
            <a:gsLst>
              <a:gs pos="100000">
                <a:schemeClr val="accent5"/>
              </a:gs>
              <a:gs pos="0">
                <a:schemeClr val="accent2"/>
              </a:gs>
            </a:gsLst>
            <a:lin ang="180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Picture Placeholder 11"/>
          <p:cNvSpPr>
            <a:spLocks noGrp="1"/>
          </p:cNvSpPr>
          <p:nvPr>
            <p:ph type="pic" sz="quarter" idx="11"/>
          </p:nvPr>
        </p:nvSpPr>
        <p:spPr>
          <a:xfrm>
            <a:off x="4940300" y="2142000"/>
            <a:ext cx="4203700" cy="4716000"/>
          </a:xfrm>
        </p:spPr>
        <p:txBody>
          <a:bodyPr/>
          <a:lstStyle>
            <a:lvl1pPr marL="0" indent="0">
              <a:buNone/>
              <a:defRPr/>
            </a:lvl1pPr>
          </a:lstStyle>
          <a:p>
            <a:endParaRPr lang="en-US" dirty="0"/>
          </a:p>
        </p:txBody>
      </p:sp>
      <p:sp>
        <p:nvSpPr>
          <p:cNvPr id="2" name="Title 1"/>
          <p:cNvSpPr>
            <a:spLocks noGrp="1"/>
          </p:cNvSpPr>
          <p:nvPr>
            <p:ph type="ctrTitle"/>
          </p:nvPr>
        </p:nvSpPr>
        <p:spPr>
          <a:xfrm>
            <a:off x="977650" y="2701068"/>
            <a:ext cx="7772400" cy="646331"/>
          </a:xfrm>
        </p:spPr>
        <p:txBody>
          <a:bodyPr lIns="0" tIns="0" rIns="0" bIns="0" anchor="b" anchorCtr="0">
            <a:spAutoFit/>
          </a:bodyPr>
          <a:lstStyle>
            <a:lvl1pPr algn="l">
              <a:defRPr sz="4200" b="1">
                <a:solidFill>
                  <a:schemeClr val="bg1"/>
                </a:solidFill>
              </a:defRPr>
            </a:lvl1pPr>
          </a:lstStyle>
          <a:p>
            <a:r>
              <a:rPr lang="en-US"/>
              <a:t>Click to edit Master title style</a:t>
            </a:r>
          </a:p>
        </p:txBody>
      </p:sp>
      <p:sp>
        <p:nvSpPr>
          <p:cNvPr id="3" name="Subtitle 2"/>
          <p:cNvSpPr>
            <a:spLocks noGrp="1"/>
          </p:cNvSpPr>
          <p:nvPr>
            <p:ph type="subTitle" idx="1"/>
          </p:nvPr>
        </p:nvSpPr>
        <p:spPr>
          <a:xfrm>
            <a:off x="977650" y="3389240"/>
            <a:ext cx="3962159" cy="984885"/>
          </a:xfrm>
        </p:spPr>
        <p:txBody>
          <a:bodyPr wrap="square" lIns="0" tIns="0" rIns="0" bIns="0">
            <a:spAutoFit/>
          </a:bodyPr>
          <a:lstStyle>
            <a:lvl1pPr marL="0" indent="0" algn="l">
              <a:spcBef>
                <a:spcPts val="0"/>
              </a:spcBef>
              <a:spcAft>
                <a:spcPts val="0"/>
              </a:spcAft>
              <a:buNone/>
              <a:defRPr sz="32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50890" y="625182"/>
            <a:ext cx="1258824" cy="1258824"/>
          </a:xfrm>
          <a:prstGeom prst="rect">
            <a:avLst/>
          </a:prstGeom>
        </p:spPr>
      </p:pic>
      <p:sp>
        <p:nvSpPr>
          <p:cNvPr id="10" name="Text Placeholder 9"/>
          <p:cNvSpPr>
            <a:spLocks noGrp="1"/>
          </p:cNvSpPr>
          <p:nvPr>
            <p:ph type="body" sz="quarter" idx="10"/>
          </p:nvPr>
        </p:nvSpPr>
        <p:spPr>
          <a:xfrm>
            <a:off x="977900" y="5080000"/>
            <a:ext cx="3068638" cy="184666"/>
          </a:xfrm>
        </p:spPr>
        <p:txBody>
          <a:bodyPr lIns="0" tIns="0" rIns="0" bIns="0">
            <a:spAutoFit/>
          </a:bodyPr>
          <a:lstStyle>
            <a:lvl1pPr marL="0" indent="0">
              <a:spcBef>
                <a:spcPts val="0"/>
              </a:spcBef>
              <a:spcAft>
                <a:spcPts val="0"/>
              </a:spcAft>
              <a:buNone/>
              <a:defRPr sz="12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3" name="Text Placeholder 13"/>
          <p:cNvSpPr>
            <a:spLocks noGrp="1"/>
          </p:cNvSpPr>
          <p:nvPr>
            <p:ph type="body" sz="quarter" idx="12" hasCustomPrompt="1"/>
          </p:nvPr>
        </p:nvSpPr>
        <p:spPr>
          <a:xfrm>
            <a:off x="1326114" y="1138485"/>
            <a:ext cx="2880000" cy="138499"/>
          </a:xfrm>
        </p:spPr>
        <p:txBody>
          <a:bodyPr lIns="0" tIns="0" rIns="0" bIns="0">
            <a:spAutoFit/>
          </a:bodyPr>
          <a:lstStyle>
            <a:lvl1pPr marL="0" indent="0">
              <a:buNone/>
              <a:defRPr sz="900" b="1" i="0">
                <a:solidFill>
                  <a:srgbClr val="FFFFFF"/>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HFMA Webinars</a:t>
            </a:r>
          </a:p>
        </p:txBody>
      </p:sp>
      <p:pic>
        <p:nvPicPr>
          <p:cNvPr id="18" name="Picture 17"/>
          <p:cNvPicPr>
            <a:picLocks noChangeAspect="1"/>
          </p:cNvPicPr>
          <p:nvPr userDrawn="1"/>
        </p:nvPicPr>
        <p:blipFill>
          <a:blip r:embed="rId3"/>
          <a:stretch>
            <a:fillRect/>
          </a:stretch>
        </p:blipFill>
        <p:spPr>
          <a:xfrm>
            <a:off x="973002" y="1099509"/>
            <a:ext cx="252000" cy="251574"/>
          </a:xfrm>
          <a:prstGeom prst="rect">
            <a:avLst/>
          </a:prstGeom>
        </p:spPr>
      </p:pic>
    </p:spTree>
    <p:extLst>
      <p:ext uri="{BB962C8B-B14F-4D97-AF65-F5344CB8AC3E}">
        <p14:creationId xmlns:p14="http://schemas.microsoft.com/office/powerpoint/2010/main" val="269749840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Title Slide 5 Red Pink - no identifier">
    <p:spTree>
      <p:nvGrpSpPr>
        <p:cNvPr id="1" name=""/>
        <p:cNvGrpSpPr/>
        <p:nvPr/>
      </p:nvGrpSpPr>
      <p:grpSpPr>
        <a:xfrm>
          <a:off x="0" y="0"/>
          <a:ext cx="0" cy="0"/>
          <a:chOff x="0" y="0"/>
          <a:chExt cx="0" cy="0"/>
        </a:xfrm>
      </p:grpSpPr>
      <p:sp>
        <p:nvSpPr>
          <p:cNvPr id="11" name="Rectangle 10"/>
          <p:cNvSpPr/>
          <p:nvPr userDrawn="1"/>
        </p:nvSpPr>
        <p:spPr>
          <a:xfrm>
            <a:off x="0" y="0"/>
            <a:ext cx="9144000" cy="6858000"/>
          </a:xfrm>
          <a:prstGeom prst="rect">
            <a:avLst/>
          </a:prstGeom>
          <a:gradFill flip="none" rotWithShape="0">
            <a:gsLst>
              <a:gs pos="100000">
                <a:schemeClr val="accent5"/>
              </a:gs>
              <a:gs pos="0">
                <a:schemeClr val="accent2"/>
              </a:gs>
            </a:gsLst>
            <a:lin ang="180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Picture Placeholder 11"/>
          <p:cNvSpPr>
            <a:spLocks noGrp="1"/>
          </p:cNvSpPr>
          <p:nvPr>
            <p:ph type="pic" sz="quarter" idx="11"/>
          </p:nvPr>
        </p:nvSpPr>
        <p:spPr>
          <a:xfrm>
            <a:off x="4940300" y="2142000"/>
            <a:ext cx="4203700" cy="4716000"/>
          </a:xfrm>
        </p:spPr>
        <p:txBody>
          <a:bodyPr/>
          <a:lstStyle>
            <a:lvl1pPr marL="0" indent="0">
              <a:buNone/>
              <a:defRPr/>
            </a:lvl1pPr>
          </a:lstStyle>
          <a:p>
            <a:endParaRPr lang="en-US" dirty="0"/>
          </a:p>
        </p:txBody>
      </p:sp>
      <p:sp>
        <p:nvSpPr>
          <p:cNvPr id="2" name="Title 1"/>
          <p:cNvSpPr>
            <a:spLocks noGrp="1"/>
          </p:cNvSpPr>
          <p:nvPr>
            <p:ph type="ctrTitle"/>
          </p:nvPr>
        </p:nvSpPr>
        <p:spPr>
          <a:xfrm>
            <a:off x="977650" y="2701068"/>
            <a:ext cx="7772400" cy="646331"/>
          </a:xfrm>
        </p:spPr>
        <p:txBody>
          <a:bodyPr lIns="0" tIns="0" rIns="0" bIns="0" anchor="b" anchorCtr="0">
            <a:spAutoFit/>
          </a:bodyPr>
          <a:lstStyle>
            <a:lvl1pPr algn="l">
              <a:defRPr sz="4200" b="1">
                <a:solidFill>
                  <a:schemeClr val="bg1"/>
                </a:solidFill>
              </a:defRPr>
            </a:lvl1pPr>
          </a:lstStyle>
          <a:p>
            <a:r>
              <a:rPr lang="en-US"/>
              <a:t>Click to edit Master title style</a:t>
            </a:r>
          </a:p>
        </p:txBody>
      </p:sp>
      <p:sp>
        <p:nvSpPr>
          <p:cNvPr id="3" name="Subtitle 2"/>
          <p:cNvSpPr>
            <a:spLocks noGrp="1"/>
          </p:cNvSpPr>
          <p:nvPr>
            <p:ph type="subTitle" idx="1"/>
          </p:nvPr>
        </p:nvSpPr>
        <p:spPr>
          <a:xfrm>
            <a:off x="977650" y="3389240"/>
            <a:ext cx="3962159" cy="984885"/>
          </a:xfrm>
        </p:spPr>
        <p:txBody>
          <a:bodyPr wrap="square" lIns="0" tIns="0" rIns="0" bIns="0">
            <a:spAutoFit/>
          </a:bodyPr>
          <a:lstStyle>
            <a:lvl1pPr marL="0" indent="0" algn="l">
              <a:spcBef>
                <a:spcPts val="0"/>
              </a:spcBef>
              <a:spcAft>
                <a:spcPts val="0"/>
              </a:spcAft>
              <a:buNone/>
              <a:defRPr sz="32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50890" y="625182"/>
            <a:ext cx="1258824" cy="1258824"/>
          </a:xfrm>
          <a:prstGeom prst="rect">
            <a:avLst/>
          </a:prstGeom>
        </p:spPr>
      </p:pic>
      <p:sp>
        <p:nvSpPr>
          <p:cNvPr id="10" name="Text Placeholder 9"/>
          <p:cNvSpPr>
            <a:spLocks noGrp="1"/>
          </p:cNvSpPr>
          <p:nvPr>
            <p:ph type="body" sz="quarter" idx="10"/>
          </p:nvPr>
        </p:nvSpPr>
        <p:spPr>
          <a:xfrm>
            <a:off x="977900" y="5080000"/>
            <a:ext cx="3068638" cy="184666"/>
          </a:xfrm>
        </p:spPr>
        <p:txBody>
          <a:bodyPr lIns="0" tIns="0" rIns="0" bIns="0">
            <a:spAutoFit/>
          </a:bodyPr>
          <a:lstStyle>
            <a:lvl1pPr marL="0" indent="0">
              <a:spcBef>
                <a:spcPts val="0"/>
              </a:spcBef>
              <a:spcAft>
                <a:spcPts val="0"/>
              </a:spcAft>
              <a:buNone/>
              <a:defRPr sz="12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7353458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ection Header 5 Red Pink">
    <p:spTree>
      <p:nvGrpSpPr>
        <p:cNvPr id="1" name=""/>
        <p:cNvGrpSpPr/>
        <p:nvPr/>
      </p:nvGrpSpPr>
      <p:grpSpPr>
        <a:xfrm>
          <a:off x="0" y="0"/>
          <a:ext cx="0" cy="0"/>
          <a:chOff x="0" y="0"/>
          <a:chExt cx="0" cy="0"/>
        </a:xfrm>
      </p:grpSpPr>
      <p:cxnSp>
        <p:nvCxnSpPr>
          <p:cNvPr id="11" name="Straight Connector 10"/>
          <p:cNvCxnSpPr/>
          <p:nvPr userDrawn="1"/>
        </p:nvCxnSpPr>
        <p:spPr>
          <a:xfrm>
            <a:off x="612002" y="5995939"/>
            <a:ext cx="7919996" cy="0"/>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4" name="Title 1"/>
          <p:cNvSpPr>
            <a:spLocks noGrp="1"/>
          </p:cNvSpPr>
          <p:nvPr>
            <p:ph type="title" hasCustomPrompt="1"/>
          </p:nvPr>
        </p:nvSpPr>
        <p:spPr>
          <a:xfrm>
            <a:off x="612002" y="1360405"/>
            <a:ext cx="6479985" cy="2722968"/>
          </a:xfrm>
        </p:spPr>
        <p:txBody>
          <a:bodyPr anchor="t" anchorCtr="0"/>
          <a:lstStyle>
            <a:lvl1pPr algn="l">
              <a:lnSpc>
                <a:spcPts val="7000"/>
              </a:lnSpc>
              <a:defRPr sz="7000" b="1" cap="none">
                <a:solidFill>
                  <a:srgbClr val="FFFFFF"/>
                </a:solidFill>
              </a:defRPr>
            </a:lvl1pPr>
          </a:lstStyle>
          <a:p>
            <a:r>
              <a:rPr lang="en-US"/>
              <a:t>Click to edit master title style</a:t>
            </a:r>
          </a:p>
        </p:txBody>
      </p:sp>
      <p:sp>
        <p:nvSpPr>
          <p:cNvPr id="3" name="Slide Number Placeholder 2"/>
          <p:cNvSpPr>
            <a:spLocks noGrp="1"/>
          </p:cNvSpPr>
          <p:nvPr>
            <p:ph type="sldNum" sz="quarter" idx="11"/>
          </p:nvPr>
        </p:nvSpPr>
        <p:spPr/>
        <p:txBody>
          <a:bodyPr/>
          <a:lstStyle>
            <a:lvl1pPr>
              <a:defRPr>
                <a:solidFill>
                  <a:srgbClr val="FFFFFF"/>
                </a:solidFill>
              </a:defRPr>
            </a:lvl1pPr>
          </a:lstStyle>
          <a:p>
            <a:fld id="{9133D5B8-6419-7E4E-B490-0DDAD13A1115}" type="slidenum">
              <a:rPr lang="en-US" smtClean="0"/>
              <a:pPr/>
              <a:t>‹#›</a:t>
            </a:fld>
            <a:endParaRPr lang="en-US" dirty="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2002" y="6196917"/>
            <a:ext cx="252000" cy="252000"/>
          </a:xfrm>
          <a:prstGeom prst="rect">
            <a:avLst/>
          </a:prstGeom>
        </p:spPr>
      </p:pic>
      <p:sp>
        <p:nvSpPr>
          <p:cNvPr id="15" name="Footer Placeholder 3"/>
          <p:cNvSpPr txBox="1">
            <a:spLocks/>
          </p:cNvSpPr>
          <p:nvPr userDrawn="1"/>
        </p:nvSpPr>
        <p:spPr>
          <a:xfrm>
            <a:off x="953656" y="6253668"/>
            <a:ext cx="3420000" cy="138499"/>
          </a:xfrm>
          <a:prstGeom prst="rect">
            <a:avLst/>
          </a:prstGeom>
        </p:spPr>
        <p:txBody>
          <a:bodyPr vert="horz" lIns="0" tIns="0" rIns="0" bIns="0" rtlCol="0" anchor="t" anchorCtr="0">
            <a:spAutoFit/>
          </a:bodyPr>
          <a:lstStyle>
            <a:defPPr>
              <a:defRPr lang="en-US"/>
            </a:defPPr>
            <a:lvl1pPr marL="0" algn="l" defTabSz="457200" rtl="0" eaLnBrk="1" latinLnBrk="0" hangingPunct="1">
              <a:defRPr sz="900" kern="1200">
                <a:solidFill>
                  <a:schemeClr val="bg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rgbClr val="FFFFFF"/>
                </a:solidFill>
              </a:rPr>
              <a:t>HFMA identifier</a:t>
            </a:r>
          </a:p>
        </p:txBody>
      </p:sp>
      <p:sp>
        <p:nvSpPr>
          <p:cNvPr id="4" name="Footer Placeholder 3"/>
          <p:cNvSpPr>
            <a:spLocks noGrp="1"/>
          </p:cNvSpPr>
          <p:nvPr>
            <p:ph type="ftr" sz="quarter" idx="12"/>
          </p:nvPr>
        </p:nvSpPr>
        <p:spPr/>
        <p:txBody>
          <a:bodyPr/>
          <a:lstStyle/>
          <a:p>
            <a:r>
              <a:rPr lang="en-US" dirty="0"/>
              <a:t>Subtitle to go here</a:t>
            </a:r>
          </a:p>
        </p:txBody>
      </p:sp>
    </p:spTree>
    <p:extLst>
      <p:ext uri="{BB962C8B-B14F-4D97-AF65-F5344CB8AC3E}">
        <p14:creationId xmlns:p14="http://schemas.microsoft.com/office/powerpoint/2010/main" val="409887180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Section Header 5 Red Pink - HFMA">
    <p:spTree>
      <p:nvGrpSpPr>
        <p:cNvPr id="1" name=""/>
        <p:cNvGrpSpPr/>
        <p:nvPr/>
      </p:nvGrpSpPr>
      <p:grpSpPr>
        <a:xfrm>
          <a:off x="0" y="0"/>
          <a:ext cx="0" cy="0"/>
          <a:chOff x="0" y="0"/>
          <a:chExt cx="0" cy="0"/>
        </a:xfrm>
      </p:grpSpPr>
      <p:sp>
        <p:nvSpPr>
          <p:cNvPr id="8" name="Rectangle 7"/>
          <p:cNvSpPr/>
          <p:nvPr userDrawn="1"/>
        </p:nvSpPr>
        <p:spPr>
          <a:xfrm>
            <a:off x="0" y="0"/>
            <a:ext cx="9144000" cy="6858000"/>
          </a:xfrm>
          <a:prstGeom prst="rect">
            <a:avLst/>
          </a:prstGeom>
          <a:gradFill flip="none" rotWithShape="0">
            <a:gsLst>
              <a:gs pos="100000">
                <a:schemeClr val="accent5"/>
              </a:gs>
              <a:gs pos="0">
                <a:schemeClr val="accent2"/>
              </a:gs>
            </a:gsLst>
            <a:lin ang="180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11" name="Straight Connector 10"/>
          <p:cNvCxnSpPr/>
          <p:nvPr userDrawn="1"/>
        </p:nvCxnSpPr>
        <p:spPr>
          <a:xfrm>
            <a:off x="612002" y="5995939"/>
            <a:ext cx="7919996" cy="0"/>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4" name="Title 1"/>
          <p:cNvSpPr>
            <a:spLocks noGrp="1"/>
          </p:cNvSpPr>
          <p:nvPr>
            <p:ph type="title" hasCustomPrompt="1"/>
          </p:nvPr>
        </p:nvSpPr>
        <p:spPr>
          <a:xfrm>
            <a:off x="612002" y="1360405"/>
            <a:ext cx="6479985" cy="2722968"/>
          </a:xfrm>
        </p:spPr>
        <p:txBody>
          <a:bodyPr anchor="t" anchorCtr="0"/>
          <a:lstStyle>
            <a:lvl1pPr algn="l">
              <a:lnSpc>
                <a:spcPts val="7000"/>
              </a:lnSpc>
              <a:defRPr sz="7000" b="1" cap="none">
                <a:solidFill>
                  <a:srgbClr val="FFFFFF"/>
                </a:solidFill>
              </a:defRPr>
            </a:lvl1pPr>
          </a:lstStyle>
          <a:p>
            <a:r>
              <a:rPr lang="en-US"/>
              <a:t>Click to edit master title style</a:t>
            </a:r>
          </a:p>
        </p:txBody>
      </p:sp>
      <p:sp>
        <p:nvSpPr>
          <p:cNvPr id="3" name="Slide Number Placeholder 2"/>
          <p:cNvSpPr>
            <a:spLocks noGrp="1"/>
          </p:cNvSpPr>
          <p:nvPr>
            <p:ph type="sldNum" sz="quarter" idx="11"/>
          </p:nvPr>
        </p:nvSpPr>
        <p:spPr/>
        <p:txBody>
          <a:bodyPr/>
          <a:lstStyle>
            <a:lvl1pPr>
              <a:defRPr>
                <a:solidFill>
                  <a:srgbClr val="FFFFFF"/>
                </a:solidFill>
              </a:defRPr>
            </a:lvl1pPr>
          </a:lstStyle>
          <a:p>
            <a:fld id="{9133D5B8-6419-7E4E-B490-0DDAD13A1115}" type="slidenum">
              <a:rPr lang="en-US" smtClean="0"/>
              <a:pPr/>
              <a:t>‹#›</a:t>
            </a:fld>
            <a:endParaRPr lang="en-US" dirty="0"/>
          </a:p>
        </p:txBody>
      </p:sp>
      <p:sp>
        <p:nvSpPr>
          <p:cNvPr id="9" name="TextBox 8"/>
          <p:cNvSpPr txBox="1"/>
          <p:nvPr userDrawn="1"/>
        </p:nvSpPr>
        <p:spPr>
          <a:xfrm>
            <a:off x="612002" y="6172586"/>
            <a:ext cx="2520000" cy="288000"/>
          </a:xfrm>
          <a:prstGeom prst="rect">
            <a:avLst/>
          </a:prstGeom>
          <a:noFill/>
        </p:spPr>
        <p:txBody>
          <a:bodyPr wrap="square" lIns="0" tIns="0" rIns="0" bIns="0" rtlCol="0" anchor="ctr" anchorCtr="0">
            <a:noAutofit/>
          </a:bodyPr>
          <a:lstStyle/>
          <a:p>
            <a:pPr algn="l"/>
            <a:r>
              <a:rPr lang="en-US" sz="900" b="1" dirty="0">
                <a:solidFill>
                  <a:srgbClr val="FFFFFF"/>
                </a:solidFill>
              </a:rPr>
              <a:t>HFMA</a:t>
            </a:r>
          </a:p>
        </p:txBody>
      </p:sp>
      <p:sp>
        <p:nvSpPr>
          <p:cNvPr id="4" name="Footer Placeholder 3"/>
          <p:cNvSpPr>
            <a:spLocks noGrp="1"/>
          </p:cNvSpPr>
          <p:nvPr>
            <p:ph type="ftr" sz="quarter" idx="12"/>
          </p:nvPr>
        </p:nvSpPr>
        <p:spPr/>
        <p:txBody>
          <a:bodyPr/>
          <a:lstStyle/>
          <a:p>
            <a:r>
              <a:rPr lang="en-US" dirty="0"/>
              <a:t>Subtitle to go here</a:t>
            </a:r>
          </a:p>
        </p:txBody>
      </p:sp>
    </p:spTree>
    <p:extLst>
      <p:ext uri="{BB962C8B-B14F-4D97-AF65-F5344CB8AC3E}">
        <p14:creationId xmlns:p14="http://schemas.microsoft.com/office/powerpoint/2010/main" val="17141706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hank you 5 Red Pi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dirty="0"/>
              <a:t>Subtitle to go here</a:t>
            </a:r>
          </a:p>
        </p:txBody>
      </p:sp>
      <p:sp>
        <p:nvSpPr>
          <p:cNvPr id="3" name="Slide Number Placeholder 2"/>
          <p:cNvSpPr>
            <a:spLocks noGrp="1"/>
          </p:cNvSpPr>
          <p:nvPr>
            <p:ph type="sldNum" sz="quarter" idx="11"/>
          </p:nvPr>
        </p:nvSpPr>
        <p:spPr/>
        <p:txBody>
          <a:bodyPr/>
          <a:lstStyle/>
          <a:p>
            <a:fld id="{9133D5B8-6419-7E4E-B490-0DDAD13A1115}" type="slidenum">
              <a:rPr lang="en-US" smtClean="0"/>
              <a:pPr/>
              <a:t>‹#›</a:t>
            </a:fld>
            <a:endParaRPr lang="en-US" dirty="0"/>
          </a:p>
        </p:txBody>
      </p:sp>
      <p:sp>
        <p:nvSpPr>
          <p:cNvPr id="9" name="Rectangle 8"/>
          <p:cNvSpPr/>
          <p:nvPr userDrawn="1"/>
        </p:nvSpPr>
        <p:spPr>
          <a:xfrm>
            <a:off x="0" y="0"/>
            <a:ext cx="9144000" cy="6858000"/>
          </a:xfrm>
          <a:prstGeom prst="rect">
            <a:avLst/>
          </a:prstGeom>
          <a:gradFill flip="none" rotWithShape="0">
            <a:gsLst>
              <a:gs pos="100000">
                <a:schemeClr val="accent5"/>
              </a:gs>
              <a:gs pos="0">
                <a:schemeClr val="accent2"/>
              </a:gs>
            </a:gsLst>
            <a:lin ang="180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Title 5"/>
          <p:cNvSpPr>
            <a:spLocks noGrp="1"/>
          </p:cNvSpPr>
          <p:nvPr>
            <p:ph type="ctrTitle"/>
          </p:nvPr>
        </p:nvSpPr>
        <p:spPr>
          <a:xfrm>
            <a:off x="783922" y="2284939"/>
            <a:ext cx="7772400" cy="923330"/>
          </a:xfrm>
        </p:spPr>
        <p:txBody>
          <a:bodyPr/>
          <a:lstStyle>
            <a:lvl1pPr>
              <a:defRPr>
                <a:solidFill>
                  <a:schemeClr val="bg1"/>
                </a:solidFill>
              </a:defRPr>
            </a:lvl1pPr>
          </a:lstStyle>
          <a:p>
            <a:endParaRPr lang="en-GB" sz="6000"/>
          </a:p>
        </p:txBody>
      </p:sp>
      <p:sp>
        <p:nvSpPr>
          <p:cNvPr id="14" name="Title 5"/>
          <p:cNvSpPr txBox="1">
            <a:spLocks/>
          </p:cNvSpPr>
          <p:nvPr userDrawn="1"/>
        </p:nvSpPr>
        <p:spPr>
          <a:xfrm>
            <a:off x="783922" y="4561243"/>
            <a:ext cx="7685902" cy="1738938"/>
          </a:xfrm>
          <a:prstGeom prst="rect">
            <a:avLst/>
          </a:prstGeom>
        </p:spPr>
        <p:txBody>
          <a:bodyPr vert="horz" wrap="square" lIns="0" tIns="0" rIns="0" bIns="0" rtlCol="0" anchor="b" anchorCtr="0">
            <a:spAutoFit/>
          </a:bodyPr>
          <a:lstStyle>
            <a:lvl1pPr algn="l" defTabSz="457200" rtl="0" eaLnBrk="1" latinLnBrk="0" hangingPunct="1">
              <a:spcBef>
                <a:spcPct val="0"/>
              </a:spcBef>
              <a:buNone/>
              <a:defRPr sz="4200" b="1" i="0" kern="1200">
                <a:solidFill>
                  <a:schemeClr val="bg1"/>
                </a:solidFill>
                <a:latin typeface="+mj-lt"/>
                <a:ea typeface="+mj-ea"/>
                <a:cs typeface="+mj-cs"/>
              </a:defRPr>
            </a:lvl1pPr>
          </a:lstStyle>
          <a:p>
            <a:r>
              <a:rPr lang="en-GB" sz="1000" dirty="0">
                <a:latin typeface="+mn-lt"/>
              </a:rPr>
              <a:t>About the HFMA</a:t>
            </a:r>
          </a:p>
          <a:p>
            <a:pPr>
              <a:spcAft>
                <a:spcPts val="600"/>
              </a:spcAft>
            </a:pPr>
            <a:r>
              <a:rPr lang="en-GB" sz="1000" b="0" dirty="0">
                <a:latin typeface="+mn-lt"/>
              </a:rPr>
              <a:t>The Healthcare Financial Management Association (HFMA) is the UK representative body for finance professionals working in the NHS and the wider healthcare sector. Our aim is to support the NHS finance function, to promote good practice in financial management and to improve the general understanding of NHS finance issues.</a:t>
            </a:r>
          </a:p>
          <a:p>
            <a:pPr>
              <a:spcAft>
                <a:spcPts val="600"/>
              </a:spcAft>
            </a:pPr>
            <a:r>
              <a:rPr lang="en-GB" sz="1000" b="0" dirty="0">
                <a:latin typeface="+mn-lt"/>
              </a:rPr>
              <a:t>Our work is informed by a number of committees and special interest groups made up of healthcare finance practitioners. We publish numerous guides and briefings aimed at finance professionals, non-executive directors and non-finance staff. We also provide training and development opportunities – including a suite of web based learning modules – across all of these groups. </a:t>
            </a:r>
          </a:p>
          <a:p>
            <a:pPr>
              <a:spcAft>
                <a:spcPts val="600"/>
              </a:spcAft>
            </a:pPr>
            <a:endParaRPr lang="en-GB" sz="1000" b="0" dirty="0">
              <a:latin typeface="+mn-lt"/>
            </a:endParaRPr>
          </a:p>
          <a:p>
            <a:pPr>
              <a:spcAft>
                <a:spcPts val="600"/>
              </a:spcAft>
            </a:pPr>
            <a:r>
              <a:rPr lang="en-GB" sz="1800" dirty="0">
                <a:latin typeface="+mn-lt"/>
              </a:rPr>
              <a:t>www.hfma.org.uk</a:t>
            </a:r>
          </a:p>
        </p:txBody>
      </p: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50890" y="625182"/>
            <a:ext cx="1258824" cy="1258824"/>
          </a:xfrm>
          <a:prstGeom prst="rect">
            <a:avLst/>
          </a:prstGeom>
        </p:spPr>
      </p:pic>
    </p:spTree>
    <p:extLst>
      <p:ext uri="{BB962C8B-B14F-4D97-AF65-F5344CB8AC3E}">
        <p14:creationId xmlns:p14="http://schemas.microsoft.com/office/powerpoint/2010/main" val="410318705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Slide 6 Purple Red">
    <p:spTree>
      <p:nvGrpSpPr>
        <p:cNvPr id="1" name=""/>
        <p:cNvGrpSpPr/>
        <p:nvPr/>
      </p:nvGrpSpPr>
      <p:grpSpPr>
        <a:xfrm>
          <a:off x="0" y="0"/>
          <a:ext cx="0" cy="0"/>
          <a:chOff x="0" y="0"/>
          <a:chExt cx="0" cy="0"/>
        </a:xfrm>
      </p:grpSpPr>
      <p:sp>
        <p:nvSpPr>
          <p:cNvPr id="17" name="Rectangle 16"/>
          <p:cNvSpPr/>
          <p:nvPr userDrawn="1"/>
        </p:nvSpPr>
        <p:spPr>
          <a:xfrm>
            <a:off x="0" y="0"/>
            <a:ext cx="9144000" cy="6858000"/>
          </a:xfrm>
          <a:prstGeom prst="rect">
            <a:avLst/>
          </a:prstGeom>
          <a:gradFill flip="none" rotWithShape="0">
            <a:gsLst>
              <a:gs pos="100000">
                <a:schemeClr val="accent2"/>
              </a:gs>
              <a:gs pos="0">
                <a:schemeClr val="accent3"/>
              </a:gs>
            </a:gsLst>
            <a:lin ang="180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Picture Placeholder 11"/>
          <p:cNvSpPr>
            <a:spLocks noGrp="1"/>
          </p:cNvSpPr>
          <p:nvPr>
            <p:ph type="pic" sz="quarter" idx="11"/>
          </p:nvPr>
        </p:nvSpPr>
        <p:spPr>
          <a:xfrm>
            <a:off x="4940300" y="2142000"/>
            <a:ext cx="4203700" cy="4716000"/>
          </a:xfrm>
        </p:spPr>
        <p:txBody>
          <a:bodyPr/>
          <a:lstStyle>
            <a:lvl1pPr marL="0" indent="0">
              <a:buNone/>
              <a:defRPr/>
            </a:lvl1pPr>
          </a:lstStyle>
          <a:p>
            <a:endParaRPr lang="en-US" dirty="0"/>
          </a:p>
        </p:txBody>
      </p:sp>
      <p:sp>
        <p:nvSpPr>
          <p:cNvPr id="2" name="Title 1"/>
          <p:cNvSpPr>
            <a:spLocks noGrp="1"/>
          </p:cNvSpPr>
          <p:nvPr>
            <p:ph type="ctrTitle"/>
          </p:nvPr>
        </p:nvSpPr>
        <p:spPr>
          <a:xfrm>
            <a:off x="977650" y="2701068"/>
            <a:ext cx="7772400" cy="646331"/>
          </a:xfrm>
        </p:spPr>
        <p:txBody>
          <a:bodyPr lIns="0" tIns="0" rIns="0" bIns="0" anchor="b" anchorCtr="0">
            <a:spAutoFit/>
          </a:bodyPr>
          <a:lstStyle>
            <a:lvl1pPr algn="l">
              <a:defRPr sz="4200" b="1">
                <a:solidFill>
                  <a:srgbClr val="FFFFFF"/>
                </a:solidFill>
              </a:defRPr>
            </a:lvl1pPr>
          </a:lstStyle>
          <a:p>
            <a:r>
              <a:rPr lang="en-US"/>
              <a:t>Click to edit Master title style</a:t>
            </a:r>
          </a:p>
        </p:txBody>
      </p:sp>
      <p:sp>
        <p:nvSpPr>
          <p:cNvPr id="3" name="Subtitle 2"/>
          <p:cNvSpPr>
            <a:spLocks noGrp="1"/>
          </p:cNvSpPr>
          <p:nvPr>
            <p:ph type="subTitle" idx="1"/>
          </p:nvPr>
        </p:nvSpPr>
        <p:spPr>
          <a:xfrm>
            <a:off x="977650" y="3389240"/>
            <a:ext cx="3962159" cy="984885"/>
          </a:xfrm>
        </p:spPr>
        <p:txBody>
          <a:bodyPr wrap="square" lIns="0" tIns="0" rIns="0" bIns="0">
            <a:spAutoFit/>
          </a:bodyPr>
          <a:lstStyle>
            <a:lvl1pPr marL="0" indent="0" algn="l">
              <a:spcBef>
                <a:spcPts val="0"/>
              </a:spcBef>
              <a:spcAft>
                <a:spcPts val="0"/>
              </a:spcAft>
              <a:buNone/>
              <a:defRPr sz="32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50890" y="625182"/>
            <a:ext cx="1258824" cy="1258824"/>
          </a:xfrm>
          <a:prstGeom prst="rect">
            <a:avLst/>
          </a:prstGeom>
        </p:spPr>
      </p:pic>
      <p:sp>
        <p:nvSpPr>
          <p:cNvPr id="10" name="Text Placeholder 9"/>
          <p:cNvSpPr>
            <a:spLocks noGrp="1"/>
          </p:cNvSpPr>
          <p:nvPr>
            <p:ph type="body" sz="quarter" idx="10"/>
          </p:nvPr>
        </p:nvSpPr>
        <p:spPr>
          <a:xfrm>
            <a:off x="977900" y="5080000"/>
            <a:ext cx="3068638" cy="184666"/>
          </a:xfrm>
        </p:spPr>
        <p:txBody>
          <a:bodyPr lIns="0" tIns="0" rIns="0" bIns="0">
            <a:spAutoFit/>
          </a:bodyPr>
          <a:lstStyle>
            <a:lvl1pPr marL="0" indent="0">
              <a:spcBef>
                <a:spcPts val="0"/>
              </a:spcBef>
              <a:spcAft>
                <a:spcPts val="0"/>
              </a:spcAft>
              <a:buNone/>
              <a:defRPr sz="12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1" name="Text Placeholder 13">
            <a:extLst>
              <a:ext uri="{FF2B5EF4-FFF2-40B4-BE49-F238E27FC236}">
                <a16:creationId xmlns:a16="http://schemas.microsoft.com/office/drawing/2014/main" xmlns="" id="{13FBFC6C-B582-4892-95C7-853BE1ED6826}"/>
              </a:ext>
            </a:extLst>
          </p:cNvPr>
          <p:cNvSpPr>
            <a:spLocks noGrp="1"/>
          </p:cNvSpPr>
          <p:nvPr>
            <p:ph type="body" sz="quarter" idx="12" hasCustomPrompt="1"/>
          </p:nvPr>
        </p:nvSpPr>
        <p:spPr>
          <a:xfrm>
            <a:off x="1326114" y="1138485"/>
            <a:ext cx="2880000" cy="138499"/>
          </a:xfrm>
        </p:spPr>
        <p:txBody>
          <a:bodyPr lIns="0" tIns="0" rIns="0" bIns="0">
            <a:spAutoFit/>
          </a:bodyPr>
          <a:lstStyle>
            <a:lvl1pPr marL="0" indent="0">
              <a:buNone/>
              <a:defRPr sz="900" b="1" i="0">
                <a:solidFill>
                  <a:srgbClr val="FFFFFF"/>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HFMA Webinars</a:t>
            </a:r>
          </a:p>
        </p:txBody>
      </p:sp>
      <p:pic>
        <p:nvPicPr>
          <p:cNvPr id="14" name="Picture 13">
            <a:extLst>
              <a:ext uri="{FF2B5EF4-FFF2-40B4-BE49-F238E27FC236}">
                <a16:creationId xmlns:a16="http://schemas.microsoft.com/office/drawing/2014/main" xmlns="" id="{C52D5D9F-3AB5-4CBC-8CE7-B2204984E77C}"/>
              </a:ext>
            </a:extLst>
          </p:cNvPr>
          <p:cNvPicPr>
            <a:picLocks noChangeAspect="1"/>
          </p:cNvPicPr>
          <p:nvPr userDrawn="1"/>
        </p:nvPicPr>
        <p:blipFill>
          <a:blip r:embed="rId3"/>
          <a:stretch>
            <a:fillRect/>
          </a:stretch>
        </p:blipFill>
        <p:spPr>
          <a:xfrm>
            <a:off x="973002" y="1099509"/>
            <a:ext cx="252000" cy="251574"/>
          </a:xfrm>
          <a:prstGeom prst="rect">
            <a:avLst/>
          </a:prstGeom>
        </p:spPr>
      </p:pic>
    </p:spTree>
    <p:extLst>
      <p:ext uri="{BB962C8B-B14F-4D97-AF65-F5344CB8AC3E}">
        <p14:creationId xmlns:p14="http://schemas.microsoft.com/office/powerpoint/2010/main" val="35849399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itle Slide 6 Purple Red - no identifier">
    <p:spTree>
      <p:nvGrpSpPr>
        <p:cNvPr id="1" name=""/>
        <p:cNvGrpSpPr/>
        <p:nvPr/>
      </p:nvGrpSpPr>
      <p:grpSpPr>
        <a:xfrm>
          <a:off x="0" y="0"/>
          <a:ext cx="0" cy="0"/>
          <a:chOff x="0" y="0"/>
          <a:chExt cx="0" cy="0"/>
        </a:xfrm>
      </p:grpSpPr>
      <p:sp>
        <p:nvSpPr>
          <p:cNvPr id="17" name="Rectangle 16"/>
          <p:cNvSpPr/>
          <p:nvPr userDrawn="1"/>
        </p:nvSpPr>
        <p:spPr>
          <a:xfrm>
            <a:off x="0" y="0"/>
            <a:ext cx="9144000" cy="6858000"/>
          </a:xfrm>
          <a:prstGeom prst="rect">
            <a:avLst/>
          </a:prstGeom>
          <a:gradFill flip="none" rotWithShape="0">
            <a:gsLst>
              <a:gs pos="100000">
                <a:schemeClr val="accent2"/>
              </a:gs>
              <a:gs pos="0">
                <a:schemeClr val="accent3"/>
              </a:gs>
            </a:gsLst>
            <a:lin ang="180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Picture Placeholder 11"/>
          <p:cNvSpPr>
            <a:spLocks noGrp="1"/>
          </p:cNvSpPr>
          <p:nvPr>
            <p:ph type="pic" sz="quarter" idx="11"/>
          </p:nvPr>
        </p:nvSpPr>
        <p:spPr>
          <a:xfrm>
            <a:off x="4940300" y="2142000"/>
            <a:ext cx="4203700" cy="4716000"/>
          </a:xfrm>
        </p:spPr>
        <p:txBody>
          <a:bodyPr/>
          <a:lstStyle>
            <a:lvl1pPr marL="0" indent="0">
              <a:buNone/>
              <a:defRPr/>
            </a:lvl1pPr>
          </a:lstStyle>
          <a:p>
            <a:endParaRPr lang="en-US" dirty="0"/>
          </a:p>
        </p:txBody>
      </p:sp>
      <p:sp>
        <p:nvSpPr>
          <p:cNvPr id="2" name="Title 1"/>
          <p:cNvSpPr>
            <a:spLocks noGrp="1"/>
          </p:cNvSpPr>
          <p:nvPr>
            <p:ph type="ctrTitle"/>
          </p:nvPr>
        </p:nvSpPr>
        <p:spPr>
          <a:xfrm>
            <a:off x="977650" y="2701068"/>
            <a:ext cx="7772400" cy="646331"/>
          </a:xfrm>
        </p:spPr>
        <p:txBody>
          <a:bodyPr lIns="0" tIns="0" rIns="0" bIns="0" anchor="b" anchorCtr="0">
            <a:spAutoFit/>
          </a:bodyPr>
          <a:lstStyle>
            <a:lvl1pPr algn="l">
              <a:defRPr sz="4200" b="1">
                <a:solidFill>
                  <a:srgbClr val="FFFFFF"/>
                </a:solidFill>
              </a:defRPr>
            </a:lvl1pPr>
          </a:lstStyle>
          <a:p>
            <a:r>
              <a:rPr lang="en-US"/>
              <a:t>Click to edit Master title style</a:t>
            </a:r>
          </a:p>
        </p:txBody>
      </p:sp>
      <p:sp>
        <p:nvSpPr>
          <p:cNvPr id="3" name="Subtitle 2"/>
          <p:cNvSpPr>
            <a:spLocks noGrp="1"/>
          </p:cNvSpPr>
          <p:nvPr>
            <p:ph type="subTitle" idx="1"/>
          </p:nvPr>
        </p:nvSpPr>
        <p:spPr>
          <a:xfrm>
            <a:off x="977650" y="3389240"/>
            <a:ext cx="3962159" cy="984885"/>
          </a:xfrm>
        </p:spPr>
        <p:txBody>
          <a:bodyPr wrap="square" lIns="0" tIns="0" rIns="0" bIns="0">
            <a:spAutoFit/>
          </a:bodyPr>
          <a:lstStyle>
            <a:lvl1pPr marL="0" indent="0" algn="l">
              <a:spcBef>
                <a:spcPts val="0"/>
              </a:spcBef>
              <a:spcAft>
                <a:spcPts val="0"/>
              </a:spcAft>
              <a:buNone/>
              <a:defRPr sz="32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50890" y="625182"/>
            <a:ext cx="1258824" cy="1258824"/>
          </a:xfrm>
          <a:prstGeom prst="rect">
            <a:avLst/>
          </a:prstGeom>
        </p:spPr>
      </p:pic>
      <p:sp>
        <p:nvSpPr>
          <p:cNvPr id="10" name="Text Placeholder 9"/>
          <p:cNvSpPr>
            <a:spLocks noGrp="1"/>
          </p:cNvSpPr>
          <p:nvPr>
            <p:ph type="body" sz="quarter" idx="10"/>
          </p:nvPr>
        </p:nvSpPr>
        <p:spPr>
          <a:xfrm>
            <a:off x="977900" y="5080000"/>
            <a:ext cx="3068638" cy="184666"/>
          </a:xfrm>
        </p:spPr>
        <p:txBody>
          <a:bodyPr lIns="0" tIns="0" rIns="0" bIns="0">
            <a:spAutoFit/>
          </a:bodyPr>
          <a:lstStyle>
            <a:lvl1pPr marL="0" indent="0">
              <a:spcBef>
                <a:spcPts val="0"/>
              </a:spcBef>
              <a:spcAft>
                <a:spcPts val="0"/>
              </a:spcAft>
              <a:buNone/>
              <a:defRPr sz="12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399495146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ection Header 6 Purple Red">
    <p:spTree>
      <p:nvGrpSpPr>
        <p:cNvPr id="1" name=""/>
        <p:cNvGrpSpPr/>
        <p:nvPr/>
      </p:nvGrpSpPr>
      <p:grpSpPr>
        <a:xfrm>
          <a:off x="0" y="0"/>
          <a:ext cx="0" cy="0"/>
          <a:chOff x="0" y="0"/>
          <a:chExt cx="0" cy="0"/>
        </a:xfrm>
      </p:grpSpPr>
      <p:cxnSp>
        <p:nvCxnSpPr>
          <p:cNvPr id="11" name="Straight Connector 10"/>
          <p:cNvCxnSpPr/>
          <p:nvPr userDrawn="1"/>
        </p:nvCxnSpPr>
        <p:spPr>
          <a:xfrm>
            <a:off x="612002" y="5995939"/>
            <a:ext cx="7919996" cy="0"/>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4" name="Title 1"/>
          <p:cNvSpPr>
            <a:spLocks noGrp="1"/>
          </p:cNvSpPr>
          <p:nvPr>
            <p:ph type="title" hasCustomPrompt="1"/>
          </p:nvPr>
        </p:nvSpPr>
        <p:spPr>
          <a:xfrm>
            <a:off x="612002" y="1360405"/>
            <a:ext cx="6479985" cy="2722968"/>
          </a:xfrm>
        </p:spPr>
        <p:txBody>
          <a:bodyPr anchor="t" anchorCtr="0"/>
          <a:lstStyle>
            <a:lvl1pPr algn="l">
              <a:lnSpc>
                <a:spcPts val="7000"/>
              </a:lnSpc>
              <a:defRPr sz="7000" b="1" cap="none">
                <a:solidFill>
                  <a:srgbClr val="FFFFFF"/>
                </a:solidFill>
              </a:defRPr>
            </a:lvl1pPr>
          </a:lstStyle>
          <a:p>
            <a:r>
              <a:rPr lang="en-US"/>
              <a:t>Click to edit master title style</a:t>
            </a:r>
          </a:p>
        </p:txBody>
      </p:sp>
      <p:sp>
        <p:nvSpPr>
          <p:cNvPr id="3" name="Slide Number Placeholder 2"/>
          <p:cNvSpPr>
            <a:spLocks noGrp="1"/>
          </p:cNvSpPr>
          <p:nvPr>
            <p:ph type="sldNum" sz="quarter" idx="11"/>
          </p:nvPr>
        </p:nvSpPr>
        <p:spPr/>
        <p:txBody>
          <a:bodyPr/>
          <a:lstStyle>
            <a:lvl1pPr>
              <a:defRPr>
                <a:solidFill>
                  <a:srgbClr val="FFFFFF"/>
                </a:solidFill>
              </a:defRPr>
            </a:lvl1pPr>
          </a:lstStyle>
          <a:p>
            <a:fld id="{9133D5B8-6419-7E4E-B490-0DDAD13A1115}" type="slidenum">
              <a:rPr lang="en-US" smtClean="0"/>
              <a:pPr/>
              <a:t>‹#›</a:t>
            </a:fld>
            <a:endParaRPr lang="en-US" dirty="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2002" y="6196917"/>
            <a:ext cx="252000" cy="252000"/>
          </a:xfrm>
          <a:prstGeom prst="rect">
            <a:avLst/>
          </a:prstGeom>
        </p:spPr>
      </p:pic>
      <p:sp>
        <p:nvSpPr>
          <p:cNvPr id="15" name="Footer Placeholder 3"/>
          <p:cNvSpPr txBox="1">
            <a:spLocks/>
          </p:cNvSpPr>
          <p:nvPr userDrawn="1"/>
        </p:nvSpPr>
        <p:spPr>
          <a:xfrm>
            <a:off x="953656" y="6253668"/>
            <a:ext cx="3420000" cy="138499"/>
          </a:xfrm>
          <a:prstGeom prst="rect">
            <a:avLst/>
          </a:prstGeom>
        </p:spPr>
        <p:txBody>
          <a:bodyPr vert="horz" lIns="0" tIns="0" rIns="0" bIns="0" rtlCol="0" anchor="t" anchorCtr="0">
            <a:spAutoFit/>
          </a:bodyPr>
          <a:lstStyle>
            <a:defPPr>
              <a:defRPr lang="en-US"/>
            </a:defPPr>
            <a:lvl1pPr marL="0" algn="l" defTabSz="457200" rtl="0" eaLnBrk="1" latinLnBrk="0" hangingPunct="1">
              <a:defRPr sz="900" kern="1200">
                <a:solidFill>
                  <a:schemeClr val="bg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rgbClr val="FFFFFF"/>
                </a:solidFill>
              </a:rPr>
              <a:t>HFMA identifier</a:t>
            </a:r>
          </a:p>
        </p:txBody>
      </p:sp>
      <p:sp>
        <p:nvSpPr>
          <p:cNvPr id="4" name="Footer Placeholder 3"/>
          <p:cNvSpPr>
            <a:spLocks noGrp="1"/>
          </p:cNvSpPr>
          <p:nvPr>
            <p:ph type="ftr" sz="quarter" idx="12"/>
          </p:nvPr>
        </p:nvSpPr>
        <p:spPr/>
        <p:txBody>
          <a:bodyPr/>
          <a:lstStyle/>
          <a:p>
            <a:r>
              <a:rPr lang="en-US" dirty="0"/>
              <a:t>Subtitle to go here</a:t>
            </a:r>
          </a:p>
        </p:txBody>
      </p:sp>
    </p:spTree>
    <p:extLst>
      <p:ext uri="{BB962C8B-B14F-4D97-AF65-F5344CB8AC3E}">
        <p14:creationId xmlns:p14="http://schemas.microsoft.com/office/powerpoint/2010/main" val="11170515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 HFMA">
    <p:spTree>
      <p:nvGrpSpPr>
        <p:cNvPr id="1" name=""/>
        <p:cNvGrpSpPr/>
        <p:nvPr/>
      </p:nvGrpSpPr>
      <p:grpSpPr>
        <a:xfrm>
          <a:off x="0" y="0"/>
          <a:ext cx="0" cy="0"/>
          <a:chOff x="0" y="0"/>
          <a:chExt cx="0" cy="0"/>
        </a:xfrm>
      </p:grpSpPr>
      <p:sp>
        <p:nvSpPr>
          <p:cNvPr id="2" name="Title 1"/>
          <p:cNvSpPr>
            <a:spLocks noGrp="1"/>
          </p:cNvSpPr>
          <p:nvPr>
            <p:ph type="title"/>
          </p:nvPr>
        </p:nvSpPr>
        <p:spPr>
          <a:xfrm>
            <a:off x="612002" y="853909"/>
            <a:ext cx="7919996" cy="538609"/>
          </a:xfrm>
        </p:spPr>
        <p:txBody>
          <a:bodyPr/>
          <a:lstStyle/>
          <a:p>
            <a:r>
              <a:rPr lang="en-US"/>
              <a:t>Click to edit Master title style</a:t>
            </a:r>
          </a:p>
        </p:txBody>
      </p:sp>
      <p:sp>
        <p:nvSpPr>
          <p:cNvPr id="3" name="Content Placeholder 2"/>
          <p:cNvSpPr>
            <a:spLocks noGrp="1"/>
          </p:cNvSpPr>
          <p:nvPr>
            <p:ph sz="half" idx="1"/>
          </p:nvPr>
        </p:nvSpPr>
        <p:spPr>
          <a:xfrm>
            <a:off x="612004" y="1754910"/>
            <a:ext cx="3887996" cy="4103996"/>
          </a:xfrm>
        </p:spPr>
        <p:txBody>
          <a:bodyPr/>
          <a:lstStyle>
            <a:lvl1pP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4002" y="1754910"/>
            <a:ext cx="3887996" cy="4103999"/>
          </a:xfrm>
        </p:spPr>
        <p:txBody>
          <a:bodyPr/>
          <a:lstStyle>
            <a:lvl1pP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1"/>
          </p:nvPr>
        </p:nvSpPr>
        <p:spPr/>
        <p:txBody>
          <a:bodyPr/>
          <a:lstStyle/>
          <a:p>
            <a:fld id="{9133D5B8-6419-7E4E-B490-0DDAD13A1115}" type="slidenum">
              <a:rPr lang="en-US" smtClean="0"/>
              <a:pPr/>
              <a:t>‹#›</a:t>
            </a:fld>
            <a:endParaRPr lang="en-US" dirty="0"/>
          </a:p>
        </p:txBody>
      </p:sp>
      <p:sp>
        <p:nvSpPr>
          <p:cNvPr id="7" name="TextBox 6"/>
          <p:cNvSpPr txBox="1"/>
          <p:nvPr userDrawn="1"/>
        </p:nvSpPr>
        <p:spPr>
          <a:xfrm>
            <a:off x="612002" y="6172586"/>
            <a:ext cx="2160000" cy="288000"/>
          </a:xfrm>
          <a:prstGeom prst="rect">
            <a:avLst/>
          </a:prstGeom>
          <a:solidFill>
            <a:schemeClr val="bg1"/>
          </a:solidFill>
        </p:spPr>
        <p:txBody>
          <a:bodyPr wrap="square" lIns="0" tIns="0" rIns="0" bIns="0" rtlCol="0" anchor="ctr" anchorCtr="0">
            <a:noAutofit/>
          </a:bodyPr>
          <a:lstStyle/>
          <a:p>
            <a:pPr algn="l"/>
            <a:r>
              <a:rPr lang="en-US" sz="900" b="1" dirty="0">
                <a:solidFill>
                  <a:schemeClr val="tx2"/>
                </a:solidFill>
              </a:rPr>
              <a:t>HFMA</a:t>
            </a:r>
          </a:p>
        </p:txBody>
      </p:sp>
      <p:sp>
        <p:nvSpPr>
          <p:cNvPr id="5" name="Footer Placeholder 4"/>
          <p:cNvSpPr>
            <a:spLocks noGrp="1"/>
          </p:cNvSpPr>
          <p:nvPr>
            <p:ph type="ftr" sz="quarter" idx="10"/>
          </p:nvPr>
        </p:nvSpPr>
        <p:spPr/>
        <p:txBody>
          <a:bodyPr/>
          <a:lstStyle/>
          <a:p>
            <a:r>
              <a:rPr lang="en-US" dirty="0"/>
              <a:t>Subtitle to go here</a:t>
            </a:r>
          </a:p>
        </p:txBody>
      </p:sp>
    </p:spTree>
    <p:extLst>
      <p:ext uri="{BB962C8B-B14F-4D97-AF65-F5344CB8AC3E}">
        <p14:creationId xmlns:p14="http://schemas.microsoft.com/office/powerpoint/2010/main" val="411819498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Section Header 6 Purple Red - HFMA">
    <p:spTree>
      <p:nvGrpSpPr>
        <p:cNvPr id="1" name=""/>
        <p:cNvGrpSpPr/>
        <p:nvPr/>
      </p:nvGrpSpPr>
      <p:grpSpPr>
        <a:xfrm>
          <a:off x="0" y="0"/>
          <a:ext cx="0" cy="0"/>
          <a:chOff x="0" y="0"/>
          <a:chExt cx="0" cy="0"/>
        </a:xfrm>
      </p:grpSpPr>
      <p:sp>
        <p:nvSpPr>
          <p:cNvPr id="9" name="Rectangle 8"/>
          <p:cNvSpPr/>
          <p:nvPr userDrawn="1"/>
        </p:nvSpPr>
        <p:spPr>
          <a:xfrm>
            <a:off x="0" y="0"/>
            <a:ext cx="9144000" cy="6858000"/>
          </a:xfrm>
          <a:prstGeom prst="rect">
            <a:avLst/>
          </a:prstGeom>
          <a:gradFill flip="none" rotWithShape="0">
            <a:gsLst>
              <a:gs pos="100000">
                <a:schemeClr val="accent2"/>
              </a:gs>
              <a:gs pos="0">
                <a:schemeClr val="accent3"/>
              </a:gs>
            </a:gsLst>
            <a:lin ang="180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11" name="Straight Connector 10"/>
          <p:cNvCxnSpPr/>
          <p:nvPr userDrawn="1"/>
        </p:nvCxnSpPr>
        <p:spPr>
          <a:xfrm>
            <a:off x="612002" y="5995939"/>
            <a:ext cx="7919996" cy="0"/>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4" name="Title 1"/>
          <p:cNvSpPr>
            <a:spLocks noGrp="1"/>
          </p:cNvSpPr>
          <p:nvPr>
            <p:ph type="title" hasCustomPrompt="1"/>
          </p:nvPr>
        </p:nvSpPr>
        <p:spPr>
          <a:xfrm>
            <a:off x="612002" y="1360405"/>
            <a:ext cx="6479985" cy="2722968"/>
          </a:xfrm>
        </p:spPr>
        <p:txBody>
          <a:bodyPr anchor="t" anchorCtr="0"/>
          <a:lstStyle>
            <a:lvl1pPr algn="l">
              <a:lnSpc>
                <a:spcPts val="7000"/>
              </a:lnSpc>
              <a:defRPr sz="7000" b="1" cap="none">
                <a:solidFill>
                  <a:srgbClr val="FFFFFF"/>
                </a:solidFill>
              </a:defRPr>
            </a:lvl1pPr>
          </a:lstStyle>
          <a:p>
            <a:r>
              <a:rPr lang="en-US"/>
              <a:t>Click to edit master title style</a:t>
            </a:r>
          </a:p>
        </p:txBody>
      </p:sp>
      <p:sp>
        <p:nvSpPr>
          <p:cNvPr id="3" name="Slide Number Placeholder 2"/>
          <p:cNvSpPr>
            <a:spLocks noGrp="1"/>
          </p:cNvSpPr>
          <p:nvPr>
            <p:ph type="sldNum" sz="quarter" idx="11"/>
          </p:nvPr>
        </p:nvSpPr>
        <p:spPr/>
        <p:txBody>
          <a:bodyPr/>
          <a:lstStyle>
            <a:lvl1pPr>
              <a:defRPr>
                <a:solidFill>
                  <a:srgbClr val="FFFFFF"/>
                </a:solidFill>
              </a:defRPr>
            </a:lvl1pPr>
          </a:lstStyle>
          <a:p>
            <a:fld id="{9133D5B8-6419-7E4E-B490-0DDAD13A1115}" type="slidenum">
              <a:rPr lang="en-US" smtClean="0"/>
              <a:pPr/>
              <a:t>‹#›</a:t>
            </a:fld>
            <a:endParaRPr lang="en-US" dirty="0"/>
          </a:p>
        </p:txBody>
      </p:sp>
      <p:sp>
        <p:nvSpPr>
          <p:cNvPr id="10" name="TextBox 9"/>
          <p:cNvSpPr txBox="1"/>
          <p:nvPr userDrawn="1"/>
        </p:nvSpPr>
        <p:spPr>
          <a:xfrm>
            <a:off x="612002" y="6172586"/>
            <a:ext cx="2520000" cy="288000"/>
          </a:xfrm>
          <a:prstGeom prst="rect">
            <a:avLst/>
          </a:prstGeom>
          <a:noFill/>
        </p:spPr>
        <p:txBody>
          <a:bodyPr wrap="square" lIns="0" tIns="0" rIns="0" bIns="0" rtlCol="0" anchor="ctr" anchorCtr="0">
            <a:noAutofit/>
          </a:bodyPr>
          <a:lstStyle/>
          <a:p>
            <a:pPr algn="l"/>
            <a:r>
              <a:rPr lang="en-US" sz="900" b="1" dirty="0">
                <a:solidFill>
                  <a:srgbClr val="FFFFFF"/>
                </a:solidFill>
              </a:rPr>
              <a:t>HFMA</a:t>
            </a:r>
          </a:p>
        </p:txBody>
      </p:sp>
      <p:sp>
        <p:nvSpPr>
          <p:cNvPr id="4" name="Footer Placeholder 3"/>
          <p:cNvSpPr>
            <a:spLocks noGrp="1"/>
          </p:cNvSpPr>
          <p:nvPr>
            <p:ph type="ftr" sz="quarter" idx="12"/>
          </p:nvPr>
        </p:nvSpPr>
        <p:spPr/>
        <p:txBody>
          <a:bodyPr/>
          <a:lstStyle/>
          <a:p>
            <a:r>
              <a:rPr lang="en-US" dirty="0"/>
              <a:t>Subtitle to go here</a:t>
            </a:r>
          </a:p>
        </p:txBody>
      </p:sp>
    </p:spTree>
    <p:extLst>
      <p:ext uri="{BB962C8B-B14F-4D97-AF65-F5344CB8AC3E}">
        <p14:creationId xmlns:p14="http://schemas.microsoft.com/office/powerpoint/2010/main" val="93757820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hank you 6 Purple Re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dirty="0"/>
              <a:t>Subtitle to go here</a:t>
            </a:r>
          </a:p>
        </p:txBody>
      </p:sp>
      <p:sp>
        <p:nvSpPr>
          <p:cNvPr id="3" name="Slide Number Placeholder 2"/>
          <p:cNvSpPr>
            <a:spLocks noGrp="1"/>
          </p:cNvSpPr>
          <p:nvPr>
            <p:ph type="sldNum" sz="quarter" idx="11"/>
          </p:nvPr>
        </p:nvSpPr>
        <p:spPr/>
        <p:txBody>
          <a:bodyPr/>
          <a:lstStyle/>
          <a:p>
            <a:fld id="{9133D5B8-6419-7E4E-B490-0DDAD13A1115}" type="slidenum">
              <a:rPr lang="en-US" smtClean="0"/>
              <a:pPr/>
              <a:t>‹#›</a:t>
            </a:fld>
            <a:endParaRPr lang="en-US" dirty="0"/>
          </a:p>
        </p:txBody>
      </p:sp>
      <p:sp>
        <p:nvSpPr>
          <p:cNvPr id="10" name="Rectangle 9"/>
          <p:cNvSpPr/>
          <p:nvPr userDrawn="1"/>
        </p:nvSpPr>
        <p:spPr>
          <a:xfrm>
            <a:off x="0" y="0"/>
            <a:ext cx="9144000" cy="6858000"/>
          </a:xfrm>
          <a:prstGeom prst="rect">
            <a:avLst/>
          </a:prstGeom>
          <a:gradFill flip="none" rotWithShape="0">
            <a:gsLst>
              <a:gs pos="100000">
                <a:schemeClr val="accent2"/>
              </a:gs>
              <a:gs pos="0">
                <a:schemeClr val="accent3"/>
              </a:gs>
            </a:gsLst>
            <a:lin ang="180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Title 5"/>
          <p:cNvSpPr>
            <a:spLocks noGrp="1"/>
          </p:cNvSpPr>
          <p:nvPr>
            <p:ph type="ctrTitle"/>
          </p:nvPr>
        </p:nvSpPr>
        <p:spPr>
          <a:xfrm>
            <a:off x="783922" y="2284939"/>
            <a:ext cx="7772400" cy="923330"/>
          </a:xfrm>
        </p:spPr>
        <p:txBody>
          <a:bodyPr/>
          <a:lstStyle>
            <a:lvl1pPr>
              <a:defRPr>
                <a:solidFill>
                  <a:schemeClr val="bg1"/>
                </a:solidFill>
              </a:defRPr>
            </a:lvl1pPr>
          </a:lstStyle>
          <a:p>
            <a:endParaRPr lang="en-GB" sz="6000"/>
          </a:p>
        </p:txBody>
      </p:sp>
      <p:sp>
        <p:nvSpPr>
          <p:cNvPr id="14" name="Title 5"/>
          <p:cNvSpPr txBox="1">
            <a:spLocks/>
          </p:cNvSpPr>
          <p:nvPr userDrawn="1"/>
        </p:nvSpPr>
        <p:spPr>
          <a:xfrm>
            <a:off x="783922" y="4561243"/>
            <a:ext cx="7685902" cy="1738938"/>
          </a:xfrm>
          <a:prstGeom prst="rect">
            <a:avLst/>
          </a:prstGeom>
        </p:spPr>
        <p:txBody>
          <a:bodyPr vert="horz" wrap="square" lIns="0" tIns="0" rIns="0" bIns="0" rtlCol="0" anchor="b" anchorCtr="0">
            <a:spAutoFit/>
          </a:bodyPr>
          <a:lstStyle>
            <a:lvl1pPr algn="l" defTabSz="457200" rtl="0" eaLnBrk="1" latinLnBrk="0" hangingPunct="1">
              <a:spcBef>
                <a:spcPct val="0"/>
              </a:spcBef>
              <a:buNone/>
              <a:defRPr sz="4200" b="1" i="0" kern="1200">
                <a:solidFill>
                  <a:schemeClr val="bg1"/>
                </a:solidFill>
                <a:latin typeface="+mj-lt"/>
                <a:ea typeface="+mj-ea"/>
                <a:cs typeface="+mj-cs"/>
              </a:defRPr>
            </a:lvl1pPr>
          </a:lstStyle>
          <a:p>
            <a:r>
              <a:rPr lang="en-GB" sz="1000" dirty="0">
                <a:latin typeface="+mn-lt"/>
              </a:rPr>
              <a:t>About the HFMA</a:t>
            </a:r>
          </a:p>
          <a:p>
            <a:pPr>
              <a:spcAft>
                <a:spcPts val="600"/>
              </a:spcAft>
            </a:pPr>
            <a:r>
              <a:rPr lang="en-GB" sz="1000" b="0" dirty="0">
                <a:latin typeface="+mn-lt"/>
              </a:rPr>
              <a:t>The Healthcare Financial Management Association (HFMA) is the UK representative body for finance professionals working in the NHS and the wider healthcare sector. Our aim is to support the NHS finance function, to promote good practice in financial management and to improve the general understanding of NHS finance issues.</a:t>
            </a:r>
          </a:p>
          <a:p>
            <a:pPr>
              <a:spcAft>
                <a:spcPts val="600"/>
              </a:spcAft>
            </a:pPr>
            <a:r>
              <a:rPr lang="en-GB" sz="1000" b="0" dirty="0">
                <a:latin typeface="+mn-lt"/>
              </a:rPr>
              <a:t>Our work is informed by a number of committees and special interest groups made up of healthcare finance practitioners. We publish numerous guides and briefings aimed at finance professionals, non-executive directors and non-finance staff. We also provide training and development opportunities – including a suite of web based learning modules – across all of these groups. </a:t>
            </a:r>
          </a:p>
          <a:p>
            <a:pPr>
              <a:spcAft>
                <a:spcPts val="600"/>
              </a:spcAft>
            </a:pPr>
            <a:endParaRPr lang="en-GB" sz="1000" b="0" dirty="0">
              <a:latin typeface="+mn-lt"/>
            </a:endParaRPr>
          </a:p>
          <a:p>
            <a:pPr>
              <a:spcAft>
                <a:spcPts val="600"/>
              </a:spcAft>
            </a:pPr>
            <a:r>
              <a:rPr lang="en-GB" sz="1800" dirty="0">
                <a:latin typeface="+mn-lt"/>
              </a:rPr>
              <a:t>www.hfma.org.uk</a:t>
            </a:r>
          </a:p>
        </p:txBody>
      </p: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50890" y="625182"/>
            <a:ext cx="1258824" cy="1258824"/>
          </a:xfrm>
          <a:prstGeom prst="rect">
            <a:avLst/>
          </a:prstGeom>
        </p:spPr>
      </p:pic>
    </p:spTree>
    <p:extLst>
      <p:ext uri="{BB962C8B-B14F-4D97-AF65-F5344CB8AC3E}">
        <p14:creationId xmlns:p14="http://schemas.microsoft.com/office/powerpoint/2010/main" val="73512680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Slide 7 Purple Pink">
    <p:spTree>
      <p:nvGrpSpPr>
        <p:cNvPr id="1" name=""/>
        <p:cNvGrpSpPr/>
        <p:nvPr/>
      </p:nvGrpSpPr>
      <p:grpSpPr>
        <a:xfrm>
          <a:off x="0" y="0"/>
          <a:ext cx="0" cy="0"/>
          <a:chOff x="0" y="0"/>
          <a:chExt cx="0" cy="0"/>
        </a:xfrm>
      </p:grpSpPr>
      <p:sp>
        <p:nvSpPr>
          <p:cNvPr id="17" name="Rectangle 16"/>
          <p:cNvSpPr/>
          <p:nvPr userDrawn="1"/>
        </p:nvSpPr>
        <p:spPr>
          <a:xfrm>
            <a:off x="0" y="0"/>
            <a:ext cx="9144000" cy="6858000"/>
          </a:xfrm>
          <a:prstGeom prst="rect">
            <a:avLst/>
          </a:prstGeom>
          <a:gradFill flip="none" rotWithShape="0">
            <a:gsLst>
              <a:gs pos="100000">
                <a:schemeClr val="accent5"/>
              </a:gs>
              <a:gs pos="0">
                <a:schemeClr val="accent3"/>
              </a:gs>
            </a:gsLst>
            <a:lin ang="180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Picture Placeholder 11"/>
          <p:cNvSpPr>
            <a:spLocks noGrp="1"/>
          </p:cNvSpPr>
          <p:nvPr>
            <p:ph type="pic" sz="quarter" idx="11"/>
          </p:nvPr>
        </p:nvSpPr>
        <p:spPr>
          <a:xfrm>
            <a:off x="4940300" y="2142000"/>
            <a:ext cx="4203700" cy="4716000"/>
          </a:xfrm>
        </p:spPr>
        <p:txBody>
          <a:bodyPr/>
          <a:lstStyle>
            <a:lvl1pPr marL="0" indent="0">
              <a:buNone/>
              <a:defRPr/>
            </a:lvl1pPr>
          </a:lstStyle>
          <a:p>
            <a:endParaRPr lang="en-US" dirty="0"/>
          </a:p>
        </p:txBody>
      </p:sp>
      <p:sp>
        <p:nvSpPr>
          <p:cNvPr id="2" name="Title 1"/>
          <p:cNvSpPr>
            <a:spLocks noGrp="1"/>
          </p:cNvSpPr>
          <p:nvPr>
            <p:ph type="ctrTitle"/>
          </p:nvPr>
        </p:nvSpPr>
        <p:spPr>
          <a:xfrm>
            <a:off x="977650" y="2701068"/>
            <a:ext cx="7772400" cy="646331"/>
          </a:xfrm>
        </p:spPr>
        <p:txBody>
          <a:bodyPr lIns="0" tIns="0" rIns="0" bIns="0" anchor="b" anchorCtr="0">
            <a:spAutoFit/>
          </a:bodyPr>
          <a:lstStyle>
            <a:lvl1pPr algn="l">
              <a:defRPr sz="4200" b="1">
                <a:solidFill>
                  <a:schemeClr val="bg1"/>
                </a:solidFill>
              </a:defRPr>
            </a:lvl1pPr>
          </a:lstStyle>
          <a:p>
            <a:r>
              <a:rPr lang="en-US"/>
              <a:t>Click to edit Master title style</a:t>
            </a:r>
          </a:p>
        </p:txBody>
      </p:sp>
      <p:sp>
        <p:nvSpPr>
          <p:cNvPr id="3" name="Subtitle 2"/>
          <p:cNvSpPr>
            <a:spLocks noGrp="1"/>
          </p:cNvSpPr>
          <p:nvPr>
            <p:ph type="subTitle" idx="1"/>
          </p:nvPr>
        </p:nvSpPr>
        <p:spPr>
          <a:xfrm>
            <a:off x="977650" y="3389240"/>
            <a:ext cx="3962159" cy="984885"/>
          </a:xfrm>
        </p:spPr>
        <p:txBody>
          <a:bodyPr wrap="square" lIns="0" tIns="0" rIns="0" bIns="0">
            <a:spAutoFit/>
          </a:bodyPr>
          <a:lstStyle>
            <a:lvl1pPr marL="0" indent="0" algn="l">
              <a:spcBef>
                <a:spcPts val="0"/>
              </a:spcBef>
              <a:spcAft>
                <a:spcPts val="0"/>
              </a:spcAft>
              <a:buNone/>
              <a:defRPr sz="32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50890" y="625182"/>
            <a:ext cx="1258824" cy="1258824"/>
          </a:xfrm>
          <a:prstGeom prst="rect">
            <a:avLst/>
          </a:prstGeom>
        </p:spPr>
      </p:pic>
      <p:sp>
        <p:nvSpPr>
          <p:cNvPr id="10" name="Text Placeholder 9"/>
          <p:cNvSpPr>
            <a:spLocks noGrp="1"/>
          </p:cNvSpPr>
          <p:nvPr>
            <p:ph type="body" sz="quarter" idx="10"/>
          </p:nvPr>
        </p:nvSpPr>
        <p:spPr>
          <a:xfrm>
            <a:off x="977900" y="5080000"/>
            <a:ext cx="3068638" cy="184666"/>
          </a:xfrm>
        </p:spPr>
        <p:txBody>
          <a:bodyPr lIns="0" tIns="0" rIns="0" bIns="0">
            <a:spAutoFit/>
          </a:bodyPr>
          <a:lstStyle>
            <a:lvl1pPr marL="0" indent="0">
              <a:spcBef>
                <a:spcPts val="0"/>
              </a:spcBef>
              <a:spcAft>
                <a:spcPts val="0"/>
              </a:spcAft>
              <a:buNone/>
              <a:defRPr sz="12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1" name="Text Placeholder 13">
            <a:extLst>
              <a:ext uri="{FF2B5EF4-FFF2-40B4-BE49-F238E27FC236}">
                <a16:creationId xmlns:a16="http://schemas.microsoft.com/office/drawing/2014/main" xmlns="" id="{199D703E-8AD7-4925-9E03-BAFA3DE63E05}"/>
              </a:ext>
            </a:extLst>
          </p:cNvPr>
          <p:cNvSpPr>
            <a:spLocks noGrp="1"/>
          </p:cNvSpPr>
          <p:nvPr>
            <p:ph type="body" sz="quarter" idx="12" hasCustomPrompt="1"/>
          </p:nvPr>
        </p:nvSpPr>
        <p:spPr>
          <a:xfrm>
            <a:off x="1326114" y="1138485"/>
            <a:ext cx="2880000" cy="138499"/>
          </a:xfrm>
        </p:spPr>
        <p:txBody>
          <a:bodyPr lIns="0" tIns="0" rIns="0" bIns="0">
            <a:spAutoFit/>
          </a:bodyPr>
          <a:lstStyle>
            <a:lvl1pPr marL="0" indent="0">
              <a:buNone/>
              <a:defRPr sz="900" b="1" i="0">
                <a:solidFill>
                  <a:srgbClr val="FFFFFF"/>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HFMA Webinars</a:t>
            </a:r>
          </a:p>
        </p:txBody>
      </p:sp>
      <p:pic>
        <p:nvPicPr>
          <p:cNvPr id="14" name="Picture 13">
            <a:extLst>
              <a:ext uri="{FF2B5EF4-FFF2-40B4-BE49-F238E27FC236}">
                <a16:creationId xmlns:a16="http://schemas.microsoft.com/office/drawing/2014/main" xmlns="" id="{8B4662F9-CD81-47DB-8A9E-AF75B06AD7AA}"/>
              </a:ext>
            </a:extLst>
          </p:cNvPr>
          <p:cNvPicPr>
            <a:picLocks noChangeAspect="1"/>
          </p:cNvPicPr>
          <p:nvPr userDrawn="1"/>
        </p:nvPicPr>
        <p:blipFill>
          <a:blip r:embed="rId3"/>
          <a:stretch>
            <a:fillRect/>
          </a:stretch>
        </p:blipFill>
        <p:spPr>
          <a:xfrm>
            <a:off x="973002" y="1099509"/>
            <a:ext cx="252000" cy="251574"/>
          </a:xfrm>
          <a:prstGeom prst="rect">
            <a:avLst/>
          </a:prstGeom>
        </p:spPr>
      </p:pic>
    </p:spTree>
    <p:extLst>
      <p:ext uri="{BB962C8B-B14F-4D97-AF65-F5344CB8AC3E}">
        <p14:creationId xmlns:p14="http://schemas.microsoft.com/office/powerpoint/2010/main" val="409702787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Slide 7 Purple Pink - no identifier">
    <p:spTree>
      <p:nvGrpSpPr>
        <p:cNvPr id="1" name=""/>
        <p:cNvGrpSpPr/>
        <p:nvPr/>
      </p:nvGrpSpPr>
      <p:grpSpPr>
        <a:xfrm>
          <a:off x="0" y="0"/>
          <a:ext cx="0" cy="0"/>
          <a:chOff x="0" y="0"/>
          <a:chExt cx="0" cy="0"/>
        </a:xfrm>
      </p:grpSpPr>
      <p:sp>
        <p:nvSpPr>
          <p:cNvPr id="17" name="Rectangle 16"/>
          <p:cNvSpPr/>
          <p:nvPr userDrawn="1"/>
        </p:nvSpPr>
        <p:spPr>
          <a:xfrm>
            <a:off x="0" y="0"/>
            <a:ext cx="9144000" cy="6858000"/>
          </a:xfrm>
          <a:prstGeom prst="rect">
            <a:avLst/>
          </a:prstGeom>
          <a:gradFill flip="none" rotWithShape="0">
            <a:gsLst>
              <a:gs pos="100000">
                <a:schemeClr val="accent5"/>
              </a:gs>
              <a:gs pos="0">
                <a:schemeClr val="accent3"/>
              </a:gs>
            </a:gsLst>
            <a:lin ang="180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Picture Placeholder 11"/>
          <p:cNvSpPr>
            <a:spLocks noGrp="1"/>
          </p:cNvSpPr>
          <p:nvPr>
            <p:ph type="pic" sz="quarter" idx="11"/>
          </p:nvPr>
        </p:nvSpPr>
        <p:spPr>
          <a:xfrm>
            <a:off x="4940300" y="2142000"/>
            <a:ext cx="4203700" cy="4716000"/>
          </a:xfrm>
        </p:spPr>
        <p:txBody>
          <a:bodyPr/>
          <a:lstStyle>
            <a:lvl1pPr marL="0" indent="0">
              <a:buNone/>
              <a:defRPr/>
            </a:lvl1pPr>
          </a:lstStyle>
          <a:p>
            <a:endParaRPr lang="en-US" dirty="0"/>
          </a:p>
        </p:txBody>
      </p:sp>
      <p:sp>
        <p:nvSpPr>
          <p:cNvPr id="2" name="Title 1"/>
          <p:cNvSpPr>
            <a:spLocks noGrp="1"/>
          </p:cNvSpPr>
          <p:nvPr>
            <p:ph type="ctrTitle"/>
          </p:nvPr>
        </p:nvSpPr>
        <p:spPr>
          <a:xfrm>
            <a:off x="977650" y="2701068"/>
            <a:ext cx="7772400" cy="646331"/>
          </a:xfrm>
        </p:spPr>
        <p:txBody>
          <a:bodyPr lIns="0" tIns="0" rIns="0" bIns="0" anchor="b" anchorCtr="0">
            <a:spAutoFit/>
          </a:bodyPr>
          <a:lstStyle>
            <a:lvl1pPr algn="l">
              <a:defRPr sz="4200" b="1">
                <a:solidFill>
                  <a:schemeClr val="bg1"/>
                </a:solidFill>
              </a:defRPr>
            </a:lvl1pPr>
          </a:lstStyle>
          <a:p>
            <a:r>
              <a:rPr lang="en-US"/>
              <a:t>Click to edit Master title style</a:t>
            </a:r>
          </a:p>
        </p:txBody>
      </p:sp>
      <p:sp>
        <p:nvSpPr>
          <p:cNvPr id="3" name="Subtitle 2"/>
          <p:cNvSpPr>
            <a:spLocks noGrp="1"/>
          </p:cNvSpPr>
          <p:nvPr>
            <p:ph type="subTitle" idx="1"/>
          </p:nvPr>
        </p:nvSpPr>
        <p:spPr>
          <a:xfrm>
            <a:off x="977650" y="3389240"/>
            <a:ext cx="3962159" cy="984885"/>
          </a:xfrm>
        </p:spPr>
        <p:txBody>
          <a:bodyPr wrap="square" lIns="0" tIns="0" rIns="0" bIns="0">
            <a:spAutoFit/>
          </a:bodyPr>
          <a:lstStyle>
            <a:lvl1pPr marL="0" indent="0" algn="l">
              <a:spcBef>
                <a:spcPts val="0"/>
              </a:spcBef>
              <a:spcAft>
                <a:spcPts val="0"/>
              </a:spcAft>
              <a:buNone/>
              <a:defRPr sz="32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50890" y="625182"/>
            <a:ext cx="1258824" cy="1258824"/>
          </a:xfrm>
          <a:prstGeom prst="rect">
            <a:avLst/>
          </a:prstGeom>
        </p:spPr>
      </p:pic>
      <p:sp>
        <p:nvSpPr>
          <p:cNvPr id="10" name="Text Placeholder 9"/>
          <p:cNvSpPr>
            <a:spLocks noGrp="1"/>
          </p:cNvSpPr>
          <p:nvPr>
            <p:ph type="body" sz="quarter" idx="10"/>
          </p:nvPr>
        </p:nvSpPr>
        <p:spPr>
          <a:xfrm>
            <a:off x="977900" y="5080000"/>
            <a:ext cx="3068638" cy="184666"/>
          </a:xfrm>
        </p:spPr>
        <p:txBody>
          <a:bodyPr lIns="0" tIns="0" rIns="0" bIns="0">
            <a:spAutoFit/>
          </a:bodyPr>
          <a:lstStyle>
            <a:lvl1pPr marL="0" indent="0">
              <a:spcBef>
                <a:spcPts val="0"/>
              </a:spcBef>
              <a:spcAft>
                <a:spcPts val="0"/>
              </a:spcAft>
              <a:buNone/>
              <a:defRPr sz="12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142448188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Section Header 7 Purple Pink">
    <p:spTree>
      <p:nvGrpSpPr>
        <p:cNvPr id="1" name=""/>
        <p:cNvGrpSpPr/>
        <p:nvPr/>
      </p:nvGrpSpPr>
      <p:grpSpPr>
        <a:xfrm>
          <a:off x="0" y="0"/>
          <a:ext cx="0" cy="0"/>
          <a:chOff x="0" y="0"/>
          <a:chExt cx="0" cy="0"/>
        </a:xfrm>
      </p:grpSpPr>
      <p:sp>
        <p:nvSpPr>
          <p:cNvPr id="8" name="Rectangle 7"/>
          <p:cNvSpPr/>
          <p:nvPr userDrawn="1"/>
        </p:nvSpPr>
        <p:spPr>
          <a:xfrm>
            <a:off x="0" y="0"/>
            <a:ext cx="9144000" cy="6858000"/>
          </a:xfrm>
          <a:prstGeom prst="rect">
            <a:avLst/>
          </a:prstGeom>
          <a:gradFill flip="none" rotWithShape="0">
            <a:gsLst>
              <a:gs pos="100000">
                <a:schemeClr val="accent5"/>
              </a:gs>
              <a:gs pos="0">
                <a:schemeClr val="accent3"/>
              </a:gs>
            </a:gsLst>
            <a:lin ang="180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11" name="Straight Connector 10"/>
          <p:cNvCxnSpPr/>
          <p:nvPr userDrawn="1"/>
        </p:nvCxnSpPr>
        <p:spPr>
          <a:xfrm>
            <a:off x="612002" y="5995939"/>
            <a:ext cx="7919996" cy="0"/>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4" name="Title 1"/>
          <p:cNvSpPr>
            <a:spLocks noGrp="1"/>
          </p:cNvSpPr>
          <p:nvPr>
            <p:ph type="title" hasCustomPrompt="1"/>
          </p:nvPr>
        </p:nvSpPr>
        <p:spPr>
          <a:xfrm>
            <a:off x="612002" y="1360405"/>
            <a:ext cx="6479985" cy="2722968"/>
          </a:xfrm>
        </p:spPr>
        <p:txBody>
          <a:bodyPr anchor="t" anchorCtr="0"/>
          <a:lstStyle>
            <a:lvl1pPr algn="l">
              <a:lnSpc>
                <a:spcPts val="7000"/>
              </a:lnSpc>
              <a:defRPr sz="7000" b="1" cap="none">
                <a:solidFill>
                  <a:srgbClr val="FFFFFF"/>
                </a:solidFill>
              </a:defRPr>
            </a:lvl1pPr>
          </a:lstStyle>
          <a:p>
            <a:r>
              <a:rPr lang="en-US"/>
              <a:t>Click to edit master title style</a:t>
            </a:r>
          </a:p>
        </p:txBody>
      </p:sp>
      <p:sp>
        <p:nvSpPr>
          <p:cNvPr id="3" name="Slide Number Placeholder 2"/>
          <p:cNvSpPr>
            <a:spLocks noGrp="1"/>
          </p:cNvSpPr>
          <p:nvPr>
            <p:ph type="sldNum" sz="quarter" idx="11"/>
          </p:nvPr>
        </p:nvSpPr>
        <p:spPr/>
        <p:txBody>
          <a:bodyPr/>
          <a:lstStyle>
            <a:lvl1pPr>
              <a:defRPr>
                <a:solidFill>
                  <a:srgbClr val="FFFFFF"/>
                </a:solidFill>
              </a:defRPr>
            </a:lvl1pPr>
          </a:lstStyle>
          <a:p>
            <a:fld id="{9133D5B8-6419-7E4E-B490-0DDAD13A1115}" type="slidenum">
              <a:rPr lang="en-US" smtClean="0"/>
              <a:pPr/>
              <a:t>‹#›</a:t>
            </a:fld>
            <a:endParaRPr lang="en-US" dirty="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2002" y="6196917"/>
            <a:ext cx="252000" cy="252000"/>
          </a:xfrm>
          <a:prstGeom prst="rect">
            <a:avLst/>
          </a:prstGeom>
        </p:spPr>
      </p:pic>
      <p:sp>
        <p:nvSpPr>
          <p:cNvPr id="15" name="Footer Placeholder 3"/>
          <p:cNvSpPr txBox="1">
            <a:spLocks/>
          </p:cNvSpPr>
          <p:nvPr userDrawn="1"/>
        </p:nvSpPr>
        <p:spPr>
          <a:xfrm>
            <a:off x="953656" y="6253668"/>
            <a:ext cx="3420000" cy="138499"/>
          </a:xfrm>
          <a:prstGeom prst="rect">
            <a:avLst/>
          </a:prstGeom>
        </p:spPr>
        <p:txBody>
          <a:bodyPr vert="horz" lIns="0" tIns="0" rIns="0" bIns="0" rtlCol="0" anchor="t" anchorCtr="0">
            <a:spAutoFit/>
          </a:bodyPr>
          <a:lstStyle>
            <a:defPPr>
              <a:defRPr lang="en-US"/>
            </a:defPPr>
            <a:lvl1pPr marL="0" algn="l" defTabSz="457200" rtl="0" eaLnBrk="1" latinLnBrk="0" hangingPunct="1">
              <a:defRPr sz="900" kern="1200">
                <a:solidFill>
                  <a:schemeClr val="bg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rgbClr val="FFFFFF"/>
                </a:solidFill>
              </a:rPr>
              <a:t>HFMA identifier</a:t>
            </a:r>
          </a:p>
        </p:txBody>
      </p:sp>
      <p:sp>
        <p:nvSpPr>
          <p:cNvPr id="4" name="Footer Placeholder 3"/>
          <p:cNvSpPr>
            <a:spLocks noGrp="1"/>
          </p:cNvSpPr>
          <p:nvPr>
            <p:ph type="ftr" sz="quarter" idx="12"/>
          </p:nvPr>
        </p:nvSpPr>
        <p:spPr/>
        <p:txBody>
          <a:bodyPr/>
          <a:lstStyle/>
          <a:p>
            <a:r>
              <a:rPr lang="en-US" dirty="0"/>
              <a:t>Subtitle to go here</a:t>
            </a:r>
          </a:p>
        </p:txBody>
      </p:sp>
    </p:spTree>
    <p:extLst>
      <p:ext uri="{BB962C8B-B14F-4D97-AF65-F5344CB8AC3E}">
        <p14:creationId xmlns:p14="http://schemas.microsoft.com/office/powerpoint/2010/main" val="94845465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ection Header 7 Purple Pink - HFMA">
    <p:spTree>
      <p:nvGrpSpPr>
        <p:cNvPr id="1" name=""/>
        <p:cNvGrpSpPr/>
        <p:nvPr/>
      </p:nvGrpSpPr>
      <p:grpSpPr>
        <a:xfrm>
          <a:off x="0" y="0"/>
          <a:ext cx="0" cy="0"/>
          <a:chOff x="0" y="0"/>
          <a:chExt cx="0" cy="0"/>
        </a:xfrm>
      </p:grpSpPr>
      <p:sp>
        <p:nvSpPr>
          <p:cNvPr id="8" name="Rectangle 7"/>
          <p:cNvSpPr/>
          <p:nvPr userDrawn="1"/>
        </p:nvSpPr>
        <p:spPr>
          <a:xfrm>
            <a:off x="0" y="0"/>
            <a:ext cx="9144000" cy="6858000"/>
          </a:xfrm>
          <a:prstGeom prst="rect">
            <a:avLst/>
          </a:prstGeom>
          <a:gradFill flip="none" rotWithShape="0">
            <a:gsLst>
              <a:gs pos="100000">
                <a:schemeClr val="accent5"/>
              </a:gs>
              <a:gs pos="0">
                <a:schemeClr val="accent3"/>
              </a:gs>
            </a:gsLst>
            <a:lin ang="180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11" name="Straight Connector 10"/>
          <p:cNvCxnSpPr/>
          <p:nvPr userDrawn="1"/>
        </p:nvCxnSpPr>
        <p:spPr>
          <a:xfrm>
            <a:off x="612002" y="5995939"/>
            <a:ext cx="7919996" cy="0"/>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4" name="Title 1"/>
          <p:cNvSpPr>
            <a:spLocks noGrp="1"/>
          </p:cNvSpPr>
          <p:nvPr>
            <p:ph type="title" hasCustomPrompt="1"/>
          </p:nvPr>
        </p:nvSpPr>
        <p:spPr>
          <a:xfrm>
            <a:off x="612002" y="1360405"/>
            <a:ext cx="6479985" cy="2722968"/>
          </a:xfrm>
        </p:spPr>
        <p:txBody>
          <a:bodyPr anchor="t" anchorCtr="0"/>
          <a:lstStyle>
            <a:lvl1pPr algn="l">
              <a:lnSpc>
                <a:spcPts val="7000"/>
              </a:lnSpc>
              <a:defRPr sz="7000" b="1" cap="none">
                <a:solidFill>
                  <a:srgbClr val="FFFFFF"/>
                </a:solidFill>
              </a:defRPr>
            </a:lvl1pPr>
          </a:lstStyle>
          <a:p>
            <a:r>
              <a:rPr lang="en-US"/>
              <a:t>Click to edit master title style</a:t>
            </a:r>
          </a:p>
        </p:txBody>
      </p:sp>
      <p:sp>
        <p:nvSpPr>
          <p:cNvPr id="3" name="Slide Number Placeholder 2"/>
          <p:cNvSpPr>
            <a:spLocks noGrp="1"/>
          </p:cNvSpPr>
          <p:nvPr>
            <p:ph type="sldNum" sz="quarter" idx="11"/>
          </p:nvPr>
        </p:nvSpPr>
        <p:spPr/>
        <p:txBody>
          <a:bodyPr/>
          <a:lstStyle>
            <a:lvl1pPr>
              <a:defRPr>
                <a:solidFill>
                  <a:srgbClr val="FFFFFF"/>
                </a:solidFill>
              </a:defRPr>
            </a:lvl1pPr>
          </a:lstStyle>
          <a:p>
            <a:fld id="{9133D5B8-6419-7E4E-B490-0DDAD13A1115}" type="slidenum">
              <a:rPr lang="en-US" smtClean="0"/>
              <a:pPr/>
              <a:t>‹#›</a:t>
            </a:fld>
            <a:endParaRPr lang="en-US" dirty="0"/>
          </a:p>
        </p:txBody>
      </p:sp>
      <p:sp>
        <p:nvSpPr>
          <p:cNvPr id="9" name="TextBox 8"/>
          <p:cNvSpPr txBox="1"/>
          <p:nvPr userDrawn="1"/>
        </p:nvSpPr>
        <p:spPr>
          <a:xfrm>
            <a:off x="612002" y="6172586"/>
            <a:ext cx="2520000" cy="288000"/>
          </a:xfrm>
          <a:prstGeom prst="rect">
            <a:avLst/>
          </a:prstGeom>
          <a:noFill/>
        </p:spPr>
        <p:txBody>
          <a:bodyPr wrap="square" lIns="0" tIns="0" rIns="0" bIns="0" rtlCol="0" anchor="ctr" anchorCtr="0">
            <a:noAutofit/>
          </a:bodyPr>
          <a:lstStyle/>
          <a:p>
            <a:pPr algn="l"/>
            <a:r>
              <a:rPr lang="en-US" sz="900" b="1" dirty="0">
                <a:solidFill>
                  <a:srgbClr val="FFFFFF"/>
                </a:solidFill>
              </a:rPr>
              <a:t>HFMA</a:t>
            </a:r>
          </a:p>
        </p:txBody>
      </p:sp>
      <p:sp>
        <p:nvSpPr>
          <p:cNvPr id="4" name="Footer Placeholder 3"/>
          <p:cNvSpPr>
            <a:spLocks noGrp="1"/>
          </p:cNvSpPr>
          <p:nvPr>
            <p:ph type="ftr" sz="quarter" idx="12"/>
          </p:nvPr>
        </p:nvSpPr>
        <p:spPr/>
        <p:txBody>
          <a:bodyPr/>
          <a:lstStyle/>
          <a:p>
            <a:r>
              <a:rPr lang="en-US" dirty="0"/>
              <a:t>Subtitle to go here</a:t>
            </a:r>
          </a:p>
        </p:txBody>
      </p:sp>
    </p:spTree>
    <p:extLst>
      <p:ext uri="{BB962C8B-B14F-4D97-AF65-F5344CB8AC3E}">
        <p14:creationId xmlns:p14="http://schemas.microsoft.com/office/powerpoint/2010/main" val="107199519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Thank you 7 Purple Pi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dirty="0"/>
              <a:t>Subtitle to go here</a:t>
            </a:r>
          </a:p>
        </p:txBody>
      </p:sp>
      <p:sp>
        <p:nvSpPr>
          <p:cNvPr id="3" name="Slide Number Placeholder 2"/>
          <p:cNvSpPr>
            <a:spLocks noGrp="1"/>
          </p:cNvSpPr>
          <p:nvPr>
            <p:ph type="sldNum" sz="quarter" idx="11"/>
          </p:nvPr>
        </p:nvSpPr>
        <p:spPr/>
        <p:txBody>
          <a:bodyPr/>
          <a:lstStyle/>
          <a:p>
            <a:fld id="{9133D5B8-6419-7E4E-B490-0DDAD13A1115}" type="slidenum">
              <a:rPr lang="en-US" smtClean="0"/>
              <a:pPr/>
              <a:t>‹#›</a:t>
            </a:fld>
            <a:endParaRPr lang="en-US" dirty="0"/>
          </a:p>
        </p:txBody>
      </p:sp>
      <p:sp>
        <p:nvSpPr>
          <p:cNvPr id="9" name="Rectangle 8"/>
          <p:cNvSpPr/>
          <p:nvPr userDrawn="1"/>
        </p:nvSpPr>
        <p:spPr>
          <a:xfrm>
            <a:off x="0" y="0"/>
            <a:ext cx="9144000" cy="6858000"/>
          </a:xfrm>
          <a:prstGeom prst="rect">
            <a:avLst/>
          </a:prstGeom>
          <a:gradFill flip="none" rotWithShape="0">
            <a:gsLst>
              <a:gs pos="100000">
                <a:schemeClr val="accent5"/>
              </a:gs>
              <a:gs pos="0">
                <a:schemeClr val="accent3"/>
              </a:gs>
            </a:gsLst>
            <a:lin ang="180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Title 5"/>
          <p:cNvSpPr>
            <a:spLocks noGrp="1"/>
          </p:cNvSpPr>
          <p:nvPr>
            <p:ph type="ctrTitle"/>
          </p:nvPr>
        </p:nvSpPr>
        <p:spPr>
          <a:xfrm>
            <a:off x="783922" y="2284939"/>
            <a:ext cx="7772400" cy="923330"/>
          </a:xfrm>
        </p:spPr>
        <p:txBody>
          <a:bodyPr/>
          <a:lstStyle>
            <a:lvl1pPr>
              <a:defRPr>
                <a:solidFill>
                  <a:schemeClr val="bg1"/>
                </a:solidFill>
              </a:defRPr>
            </a:lvl1pPr>
          </a:lstStyle>
          <a:p>
            <a:endParaRPr lang="en-GB" sz="6000"/>
          </a:p>
        </p:txBody>
      </p:sp>
      <p:sp>
        <p:nvSpPr>
          <p:cNvPr id="14" name="Title 5"/>
          <p:cNvSpPr txBox="1">
            <a:spLocks/>
          </p:cNvSpPr>
          <p:nvPr userDrawn="1"/>
        </p:nvSpPr>
        <p:spPr>
          <a:xfrm>
            <a:off x="783922" y="4561243"/>
            <a:ext cx="7685902" cy="1738938"/>
          </a:xfrm>
          <a:prstGeom prst="rect">
            <a:avLst/>
          </a:prstGeom>
        </p:spPr>
        <p:txBody>
          <a:bodyPr vert="horz" wrap="square" lIns="0" tIns="0" rIns="0" bIns="0" rtlCol="0" anchor="b" anchorCtr="0">
            <a:spAutoFit/>
          </a:bodyPr>
          <a:lstStyle>
            <a:lvl1pPr algn="l" defTabSz="457200" rtl="0" eaLnBrk="1" latinLnBrk="0" hangingPunct="1">
              <a:spcBef>
                <a:spcPct val="0"/>
              </a:spcBef>
              <a:buNone/>
              <a:defRPr sz="4200" b="1" i="0" kern="1200">
                <a:solidFill>
                  <a:schemeClr val="bg1"/>
                </a:solidFill>
                <a:latin typeface="+mj-lt"/>
                <a:ea typeface="+mj-ea"/>
                <a:cs typeface="+mj-cs"/>
              </a:defRPr>
            </a:lvl1pPr>
          </a:lstStyle>
          <a:p>
            <a:r>
              <a:rPr lang="en-GB" sz="1000" dirty="0">
                <a:latin typeface="+mn-lt"/>
              </a:rPr>
              <a:t>About the HFMA</a:t>
            </a:r>
          </a:p>
          <a:p>
            <a:pPr>
              <a:spcAft>
                <a:spcPts val="600"/>
              </a:spcAft>
            </a:pPr>
            <a:r>
              <a:rPr lang="en-GB" sz="1000" b="0" dirty="0">
                <a:latin typeface="+mn-lt"/>
              </a:rPr>
              <a:t>The Healthcare Financial Management Association (HFMA) is the UK representative body for finance professionals working in the NHS and the wider healthcare sector. Our aim is to support the NHS finance function, to promote good practice in financial management and to improve the general understanding of NHS finance issues.</a:t>
            </a:r>
          </a:p>
          <a:p>
            <a:pPr>
              <a:spcAft>
                <a:spcPts val="600"/>
              </a:spcAft>
            </a:pPr>
            <a:r>
              <a:rPr lang="en-GB" sz="1000" b="0" dirty="0">
                <a:latin typeface="+mn-lt"/>
              </a:rPr>
              <a:t>Our work is informed by a number of committees and special interest groups made up of healthcare finance practitioners. We publish numerous guides and briefings aimed at finance professionals, non-executive directors and non-finance staff. We also provide training and development opportunities – including a suite of web based learning modules – across all of these groups. </a:t>
            </a:r>
          </a:p>
          <a:p>
            <a:pPr>
              <a:spcAft>
                <a:spcPts val="600"/>
              </a:spcAft>
            </a:pPr>
            <a:endParaRPr lang="en-GB" sz="1000" b="0" dirty="0">
              <a:latin typeface="+mn-lt"/>
            </a:endParaRPr>
          </a:p>
          <a:p>
            <a:pPr>
              <a:spcAft>
                <a:spcPts val="600"/>
              </a:spcAft>
            </a:pPr>
            <a:r>
              <a:rPr lang="en-GB" sz="1800" dirty="0">
                <a:latin typeface="+mn-lt"/>
              </a:rPr>
              <a:t>www.hfma.org.uk</a:t>
            </a:r>
          </a:p>
        </p:txBody>
      </p: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50890" y="625182"/>
            <a:ext cx="1258824" cy="1258824"/>
          </a:xfrm>
          <a:prstGeom prst="rect">
            <a:avLst/>
          </a:prstGeom>
        </p:spPr>
      </p:pic>
    </p:spTree>
    <p:extLst>
      <p:ext uri="{BB962C8B-B14F-4D97-AF65-F5344CB8AC3E}">
        <p14:creationId xmlns:p14="http://schemas.microsoft.com/office/powerpoint/2010/main" val="256435693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le Slide 8 Blue Green">
    <p:spTree>
      <p:nvGrpSpPr>
        <p:cNvPr id="1" name=""/>
        <p:cNvGrpSpPr/>
        <p:nvPr/>
      </p:nvGrpSpPr>
      <p:grpSpPr>
        <a:xfrm>
          <a:off x="0" y="0"/>
          <a:ext cx="0" cy="0"/>
          <a:chOff x="0" y="0"/>
          <a:chExt cx="0" cy="0"/>
        </a:xfrm>
      </p:grpSpPr>
      <p:sp>
        <p:nvSpPr>
          <p:cNvPr id="17" name="Rectangle 16"/>
          <p:cNvSpPr/>
          <p:nvPr userDrawn="1"/>
        </p:nvSpPr>
        <p:spPr>
          <a:xfrm>
            <a:off x="0" y="0"/>
            <a:ext cx="9144000" cy="6858000"/>
          </a:xfrm>
          <a:prstGeom prst="rect">
            <a:avLst/>
          </a:prstGeom>
          <a:gradFill flip="none" rotWithShape="0">
            <a:gsLst>
              <a:gs pos="100000">
                <a:schemeClr val="accent6"/>
              </a:gs>
              <a:gs pos="0">
                <a:schemeClr val="accent4"/>
              </a:gs>
            </a:gsLst>
            <a:lin ang="180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Picture Placeholder 11"/>
          <p:cNvSpPr>
            <a:spLocks noGrp="1"/>
          </p:cNvSpPr>
          <p:nvPr>
            <p:ph type="pic" sz="quarter" idx="11"/>
          </p:nvPr>
        </p:nvSpPr>
        <p:spPr>
          <a:xfrm>
            <a:off x="4940300" y="2142000"/>
            <a:ext cx="4203700" cy="4716000"/>
          </a:xfrm>
        </p:spPr>
        <p:txBody>
          <a:bodyPr/>
          <a:lstStyle>
            <a:lvl1pPr marL="0" indent="0">
              <a:buNone/>
              <a:defRPr/>
            </a:lvl1pPr>
          </a:lstStyle>
          <a:p>
            <a:endParaRPr lang="en-US" dirty="0"/>
          </a:p>
        </p:txBody>
      </p:sp>
      <p:sp>
        <p:nvSpPr>
          <p:cNvPr id="2" name="Title 1"/>
          <p:cNvSpPr>
            <a:spLocks noGrp="1"/>
          </p:cNvSpPr>
          <p:nvPr>
            <p:ph type="ctrTitle"/>
          </p:nvPr>
        </p:nvSpPr>
        <p:spPr>
          <a:xfrm>
            <a:off x="977650" y="2701068"/>
            <a:ext cx="7772400" cy="646331"/>
          </a:xfrm>
        </p:spPr>
        <p:txBody>
          <a:bodyPr lIns="0" tIns="0" rIns="0" bIns="0" anchor="b" anchorCtr="0">
            <a:spAutoFit/>
          </a:bodyPr>
          <a:lstStyle>
            <a:lvl1pPr algn="l">
              <a:defRPr sz="4200" b="1">
                <a:solidFill>
                  <a:schemeClr val="bg2"/>
                </a:solidFill>
              </a:defRPr>
            </a:lvl1pPr>
          </a:lstStyle>
          <a:p>
            <a:r>
              <a:rPr lang="en-US"/>
              <a:t>Click to edit Master title style</a:t>
            </a:r>
          </a:p>
        </p:txBody>
      </p:sp>
      <p:sp>
        <p:nvSpPr>
          <p:cNvPr id="3" name="Subtitle 2"/>
          <p:cNvSpPr>
            <a:spLocks noGrp="1"/>
          </p:cNvSpPr>
          <p:nvPr>
            <p:ph type="subTitle" idx="1"/>
          </p:nvPr>
        </p:nvSpPr>
        <p:spPr>
          <a:xfrm>
            <a:off x="977650" y="3389240"/>
            <a:ext cx="3962159" cy="984885"/>
          </a:xfrm>
        </p:spPr>
        <p:txBody>
          <a:bodyPr wrap="square" lIns="0" tIns="0" rIns="0" bIns="0">
            <a:spAutoFit/>
          </a:bodyPr>
          <a:lstStyle>
            <a:lvl1pPr marL="0" indent="0" algn="l">
              <a:spcBef>
                <a:spcPts val="0"/>
              </a:spcBef>
              <a:spcAft>
                <a:spcPts val="0"/>
              </a:spcAft>
              <a:buNone/>
              <a:defRPr sz="32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50890" y="625182"/>
            <a:ext cx="1258824" cy="1258824"/>
          </a:xfrm>
          <a:prstGeom prst="rect">
            <a:avLst/>
          </a:prstGeom>
        </p:spPr>
      </p:pic>
      <p:sp>
        <p:nvSpPr>
          <p:cNvPr id="10" name="Text Placeholder 9"/>
          <p:cNvSpPr>
            <a:spLocks noGrp="1"/>
          </p:cNvSpPr>
          <p:nvPr>
            <p:ph type="body" sz="quarter" idx="10"/>
          </p:nvPr>
        </p:nvSpPr>
        <p:spPr>
          <a:xfrm>
            <a:off x="977900" y="5080000"/>
            <a:ext cx="3068638" cy="184666"/>
          </a:xfrm>
        </p:spPr>
        <p:txBody>
          <a:bodyPr lIns="0" tIns="0" rIns="0" bIns="0">
            <a:spAutoFit/>
          </a:bodyPr>
          <a:lstStyle>
            <a:lvl1pPr marL="0" indent="0">
              <a:spcBef>
                <a:spcPts val="0"/>
              </a:spcBef>
              <a:spcAft>
                <a:spcPts val="0"/>
              </a:spcAft>
              <a:buNone/>
              <a:defRPr sz="12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1" name="Text Placeholder 13">
            <a:extLst>
              <a:ext uri="{FF2B5EF4-FFF2-40B4-BE49-F238E27FC236}">
                <a16:creationId xmlns:a16="http://schemas.microsoft.com/office/drawing/2014/main" xmlns="" id="{6034E39C-B0CA-4CD1-A2E1-45B863B40EBD}"/>
              </a:ext>
            </a:extLst>
          </p:cNvPr>
          <p:cNvSpPr>
            <a:spLocks noGrp="1"/>
          </p:cNvSpPr>
          <p:nvPr>
            <p:ph type="body" sz="quarter" idx="12" hasCustomPrompt="1"/>
          </p:nvPr>
        </p:nvSpPr>
        <p:spPr>
          <a:xfrm>
            <a:off x="1326114" y="1138485"/>
            <a:ext cx="2880000" cy="138499"/>
          </a:xfrm>
        </p:spPr>
        <p:txBody>
          <a:bodyPr lIns="0" tIns="0" rIns="0" bIns="0">
            <a:spAutoFit/>
          </a:bodyPr>
          <a:lstStyle>
            <a:lvl1pPr marL="0" indent="0">
              <a:buNone/>
              <a:defRPr sz="900" b="1" i="0">
                <a:solidFill>
                  <a:srgbClr val="FFFFFF"/>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HFMA Webinars</a:t>
            </a:r>
          </a:p>
        </p:txBody>
      </p:sp>
      <p:pic>
        <p:nvPicPr>
          <p:cNvPr id="14" name="Picture 13">
            <a:extLst>
              <a:ext uri="{FF2B5EF4-FFF2-40B4-BE49-F238E27FC236}">
                <a16:creationId xmlns:a16="http://schemas.microsoft.com/office/drawing/2014/main" xmlns="" id="{E22FEF69-7B0D-4729-8AC6-07500F3F0C4B}"/>
              </a:ext>
            </a:extLst>
          </p:cNvPr>
          <p:cNvPicPr>
            <a:picLocks noChangeAspect="1"/>
          </p:cNvPicPr>
          <p:nvPr userDrawn="1"/>
        </p:nvPicPr>
        <p:blipFill>
          <a:blip r:embed="rId3"/>
          <a:stretch>
            <a:fillRect/>
          </a:stretch>
        </p:blipFill>
        <p:spPr>
          <a:xfrm>
            <a:off x="973002" y="1099509"/>
            <a:ext cx="252000" cy="251574"/>
          </a:xfrm>
          <a:prstGeom prst="rect">
            <a:avLst/>
          </a:prstGeom>
        </p:spPr>
      </p:pic>
    </p:spTree>
    <p:extLst>
      <p:ext uri="{BB962C8B-B14F-4D97-AF65-F5344CB8AC3E}">
        <p14:creationId xmlns:p14="http://schemas.microsoft.com/office/powerpoint/2010/main" val="383309903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Title Slide 8 Blue Green - no identifier">
    <p:spTree>
      <p:nvGrpSpPr>
        <p:cNvPr id="1" name=""/>
        <p:cNvGrpSpPr/>
        <p:nvPr/>
      </p:nvGrpSpPr>
      <p:grpSpPr>
        <a:xfrm>
          <a:off x="0" y="0"/>
          <a:ext cx="0" cy="0"/>
          <a:chOff x="0" y="0"/>
          <a:chExt cx="0" cy="0"/>
        </a:xfrm>
      </p:grpSpPr>
      <p:sp>
        <p:nvSpPr>
          <p:cNvPr id="17" name="Rectangle 16"/>
          <p:cNvSpPr/>
          <p:nvPr userDrawn="1"/>
        </p:nvSpPr>
        <p:spPr>
          <a:xfrm>
            <a:off x="0" y="0"/>
            <a:ext cx="9144000" cy="6858000"/>
          </a:xfrm>
          <a:prstGeom prst="rect">
            <a:avLst/>
          </a:prstGeom>
          <a:gradFill flip="none" rotWithShape="0">
            <a:gsLst>
              <a:gs pos="100000">
                <a:schemeClr val="accent6"/>
              </a:gs>
              <a:gs pos="0">
                <a:schemeClr val="accent4"/>
              </a:gs>
            </a:gsLst>
            <a:lin ang="180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Picture Placeholder 11"/>
          <p:cNvSpPr>
            <a:spLocks noGrp="1"/>
          </p:cNvSpPr>
          <p:nvPr>
            <p:ph type="pic" sz="quarter" idx="11"/>
          </p:nvPr>
        </p:nvSpPr>
        <p:spPr>
          <a:xfrm>
            <a:off x="4940300" y="2142000"/>
            <a:ext cx="4203700" cy="4716000"/>
          </a:xfrm>
        </p:spPr>
        <p:txBody>
          <a:bodyPr/>
          <a:lstStyle>
            <a:lvl1pPr marL="0" indent="0">
              <a:buNone/>
              <a:defRPr/>
            </a:lvl1pPr>
          </a:lstStyle>
          <a:p>
            <a:endParaRPr lang="en-US" dirty="0"/>
          </a:p>
        </p:txBody>
      </p:sp>
      <p:sp>
        <p:nvSpPr>
          <p:cNvPr id="2" name="Title 1"/>
          <p:cNvSpPr>
            <a:spLocks noGrp="1"/>
          </p:cNvSpPr>
          <p:nvPr>
            <p:ph type="ctrTitle"/>
          </p:nvPr>
        </p:nvSpPr>
        <p:spPr>
          <a:xfrm>
            <a:off x="977650" y="2701068"/>
            <a:ext cx="7772400" cy="646331"/>
          </a:xfrm>
        </p:spPr>
        <p:txBody>
          <a:bodyPr lIns="0" tIns="0" rIns="0" bIns="0" anchor="b" anchorCtr="0">
            <a:spAutoFit/>
          </a:bodyPr>
          <a:lstStyle>
            <a:lvl1pPr algn="l">
              <a:defRPr sz="4200" b="1">
                <a:solidFill>
                  <a:schemeClr val="bg2"/>
                </a:solidFill>
              </a:defRPr>
            </a:lvl1pPr>
          </a:lstStyle>
          <a:p>
            <a:r>
              <a:rPr lang="en-US"/>
              <a:t>Click to edit Master title style</a:t>
            </a:r>
          </a:p>
        </p:txBody>
      </p:sp>
      <p:sp>
        <p:nvSpPr>
          <p:cNvPr id="3" name="Subtitle 2"/>
          <p:cNvSpPr>
            <a:spLocks noGrp="1"/>
          </p:cNvSpPr>
          <p:nvPr>
            <p:ph type="subTitle" idx="1"/>
          </p:nvPr>
        </p:nvSpPr>
        <p:spPr>
          <a:xfrm>
            <a:off x="977650" y="3389240"/>
            <a:ext cx="3962159" cy="984885"/>
          </a:xfrm>
        </p:spPr>
        <p:txBody>
          <a:bodyPr wrap="square" lIns="0" tIns="0" rIns="0" bIns="0">
            <a:spAutoFit/>
          </a:bodyPr>
          <a:lstStyle>
            <a:lvl1pPr marL="0" indent="0" algn="l">
              <a:spcBef>
                <a:spcPts val="0"/>
              </a:spcBef>
              <a:spcAft>
                <a:spcPts val="0"/>
              </a:spcAft>
              <a:buNone/>
              <a:defRPr sz="32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50890" y="625182"/>
            <a:ext cx="1258824" cy="1258824"/>
          </a:xfrm>
          <a:prstGeom prst="rect">
            <a:avLst/>
          </a:prstGeom>
        </p:spPr>
      </p:pic>
      <p:sp>
        <p:nvSpPr>
          <p:cNvPr id="10" name="Text Placeholder 9"/>
          <p:cNvSpPr>
            <a:spLocks noGrp="1"/>
          </p:cNvSpPr>
          <p:nvPr>
            <p:ph type="body" sz="quarter" idx="10"/>
          </p:nvPr>
        </p:nvSpPr>
        <p:spPr>
          <a:xfrm>
            <a:off x="977900" y="5080000"/>
            <a:ext cx="3068638" cy="184666"/>
          </a:xfrm>
        </p:spPr>
        <p:txBody>
          <a:bodyPr lIns="0" tIns="0" rIns="0" bIns="0">
            <a:spAutoFit/>
          </a:bodyPr>
          <a:lstStyle>
            <a:lvl1pPr marL="0" indent="0">
              <a:spcBef>
                <a:spcPts val="0"/>
              </a:spcBef>
              <a:spcAft>
                <a:spcPts val="0"/>
              </a:spcAft>
              <a:buNone/>
              <a:defRPr sz="12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261805372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Section Header 8 Blue Green">
    <p:spTree>
      <p:nvGrpSpPr>
        <p:cNvPr id="1" name=""/>
        <p:cNvGrpSpPr/>
        <p:nvPr/>
      </p:nvGrpSpPr>
      <p:grpSpPr>
        <a:xfrm>
          <a:off x="0" y="0"/>
          <a:ext cx="0" cy="0"/>
          <a:chOff x="0" y="0"/>
          <a:chExt cx="0" cy="0"/>
        </a:xfrm>
      </p:grpSpPr>
      <p:cxnSp>
        <p:nvCxnSpPr>
          <p:cNvPr id="11" name="Straight Connector 10"/>
          <p:cNvCxnSpPr/>
          <p:nvPr userDrawn="1"/>
        </p:nvCxnSpPr>
        <p:spPr>
          <a:xfrm>
            <a:off x="612002" y="5995939"/>
            <a:ext cx="7919996" cy="0"/>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4" name="Title 1"/>
          <p:cNvSpPr>
            <a:spLocks noGrp="1"/>
          </p:cNvSpPr>
          <p:nvPr>
            <p:ph type="title" hasCustomPrompt="1"/>
          </p:nvPr>
        </p:nvSpPr>
        <p:spPr>
          <a:xfrm>
            <a:off x="612002" y="1360405"/>
            <a:ext cx="6479985" cy="2722968"/>
          </a:xfrm>
        </p:spPr>
        <p:txBody>
          <a:bodyPr anchor="t" anchorCtr="0"/>
          <a:lstStyle>
            <a:lvl1pPr algn="l">
              <a:lnSpc>
                <a:spcPts val="7000"/>
              </a:lnSpc>
              <a:defRPr sz="7000" b="1" cap="none">
                <a:solidFill>
                  <a:schemeClr val="bg2"/>
                </a:solidFill>
              </a:defRPr>
            </a:lvl1pPr>
          </a:lstStyle>
          <a:p>
            <a:r>
              <a:rPr lang="en-US"/>
              <a:t>Click to edit master title style</a:t>
            </a:r>
          </a:p>
        </p:txBody>
      </p:sp>
      <p:sp>
        <p:nvSpPr>
          <p:cNvPr id="3" name="Slide Number Placeholder 2"/>
          <p:cNvSpPr>
            <a:spLocks noGrp="1"/>
          </p:cNvSpPr>
          <p:nvPr>
            <p:ph type="sldNum" sz="quarter" idx="11"/>
          </p:nvPr>
        </p:nvSpPr>
        <p:spPr/>
        <p:txBody>
          <a:bodyPr/>
          <a:lstStyle>
            <a:lvl1pPr>
              <a:defRPr>
                <a:solidFill>
                  <a:srgbClr val="FFFFFF"/>
                </a:solidFill>
              </a:defRPr>
            </a:lvl1pPr>
          </a:lstStyle>
          <a:p>
            <a:fld id="{9133D5B8-6419-7E4E-B490-0DDAD13A1115}" type="slidenum">
              <a:rPr lang="en-US" smtClean="0"/>
              <a:pPr/>
              <a:t>‹#›</a:t>
            </a:fld>
            <a:endParaRPr lang="en-US" dirty="0"/>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2002" y="6196917"/>
            <a:ext cx="252000" cy="252000"/>
          </a:xfrm>
          <a:prstGeom prst="rect">
            <a:avLst/>
          </a:prstGeom>
        </p:spPr>
      </p:pic>
      <p:sp>
        <p:nvSpPr>
          <p:cNvPr id="15" name="Footer Placeholder 3"/>
          <p:cNvSpPr txBox="1">
            <a:spLocks/>
          </p:cNvSpPr>
          <p:nvPr userDrawn="1"/>
        </p:nvSpPr>
        <p:spPr>
          <a:xfrm>
            <a:off x="953656" y="6253668"/>
            <a:ext cx="3420000" cy="138499"/>
          </a:xfrm>
          <a:prstGeom prst="rect">
            <a:avLst/>
          </a:prstGeom>
        </p:spPr>
        <p:txBody>
          <a:bodyPr vert="horz" lIns="0" tIns="0" rIns="0" bIns="0" rtlCol="0" anchor="t" anchorCtr="0">
            <a:spAutoFit/>
          </a:bodyPr>
          <a:lstStyle>
            <a:defPPr>
              <a:defRPr lang="en-US"/>
            </a:defPPr>
            <a:lvl1pPr marL="0" algn="l" defTabSz="457200" rtl="0" eaLnBrk="1" latinLnBrk="0" hangingPunct="1">
              <a:defRPr sz="900" kern="1200">
                <a:solidFill>
                  <a:schemeClr val="bg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rgbClr val="FFFFFF"/>
                </a:solidFill>
              </a:rPr>
              <a:t>HFMA identifier</a:t>
            </a:r>
          </a:p>
        </p:txBody>
      </p:sp>
      <p:sp>
        <p:nvSpPr>
          <p:cNvPr id="4" name="Footer Placeholder 3"/>
          <p:cNvSpPr>
            <a:spLocks noGrp="1"/>
          </p:cNvSpPr>
          <p:nvPr>
            <p:ph type="ftr" sz="quarter" idx="12"/>
          </p:nvPr>
        </p:nvSpPr>
        <p:spPr/>
        <p:txBody>
          <a:bodyPr/>
          <a:lstStyle/>
          <a:p>
            <a:r>
              <a:rPr lang="en-US" dirty="0"/>
              <a:t>Subtitle to go here</a:t>
            </a:r>
          </a:p>
        </p:txBody>
      </p:sp>
    </p:spTree>
    <p:extLst>
      <p:ext uri="{BB962C8B-B14F-4D97-AF65-F5344CB8AC3E}">
        <p14:creationId xmlns:p14="http://schemas.microsoft.com/office/powerpoint/2010/main" val="32596130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12002" y="853909"/>
            <a:ext cx="7919996" cy="538609"/>
          </a:xfrm>
        </p:spPr>
        <p:txBody>
          <a:bodyPr/>
          <a:lstStyle/>
          <a:p>
            <a:r>
              <a:rPr lang="en-US"/>
              <a:t>Click to edit Master title style</a:t>
            </a:r>
          </a:p>
        </p:txBody>
      </p:sp>
      <p:sp>
        <p:nvSpPr>
          <p:cNvPr id="3" name="Content Placeholder 2"/>
          <p:cNvSpPr>
            <a:spLocks noGrp="1"/>
          </p:cNvSpPr>
          <p:nvPr>
            <p:ph sz="half" idx="1"/>
          </p:nvPr>
        </p:nvSpPr>
        <p:spPr>
          <a:xfrm>
            <a:off x="612004" y="2114917"/>
            <a:ext cx="3887996" cy="3743992"/>
          </a:xfrm>
        </p:spPr>
        <p:txBody>
          <a:bodyPr/>
          <a:lstStyle>
            <a:lvl1pPr indent="-262800">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0"/>
          </p:nvPr>
        </p:nvSpPr>
        <p:spPr/>
        <p:txBody>
          <a:bodyPr/>
          <a:lstStyle/>
          <a:p>
            <a:r>
              <a:rPr lang="en-US" dirty="0"/>
              <a:t>Subtitle to go here</a:t>
            </a:r>
          </a:p>
        </p:txBody>
      </p:sp>
      <p:sp>
        <p:nvSpPr>
          <p:cNvPr id="6" name="Slide Number Placeholder 5"/>
          <p:cNvSpPr>
            <a:spLocks noGrp="1"/>
          </p:cNvSpPr>
          <p:nvPr>
            <p:ph type="sldNum" sz="quarter" idx="11"/>
          </p:nvPr>
        </p:nvSpPr>
        <p:spPr/>
        <p:txBody>
          <a:bodyPr/>
          <a:lstStyle/>
          <a:p>
            <a:fld id="{9133D5B8-6419-7E4E-B490-0DDAD13A1115}" type="slidenum">
              <a:rPr lang="en-US" smtClean="0"/>
              <a:pPr/>
              <a:t>‹#›</a:t>
            </a:fld>
            <a:endParaRPr lang="en-US" dirty="0"/>
          </a:p>
        </p:txBody>
      </p:sp>
      <p:sp>
        <p:nvSpPr>
          <p:cNvPr id="7" name="Content Placeholder 2"/>
          <p:cNvSpPr>
            <a:spLocks noGrp="1"/>
          </p:cNvSpPr>
          <p:nvPr>
            <p:ph sz="half" idx="12"/>
          </p:nvPr>
        </p:nvSpPr>
        <p:spPr>
          <a:xfrm>
            <a:off x="612004" y="1754911"/>
            <a:ext cx="3887996" cy="251998"/>
          </a:xfrm>
        </p:spPr>
        <p:txBody>
          <a:bodyPr/>
          <a:lstStyle>
            <a:lvl1pPr marL="0" indent="0">
              <a:buNone/>
              <a:defRPr sz="1400" b="1">
                <a:solidFill>
                  <a:schemeClr val="bg2"/>
                </a:solidFill>
              </a:defRPr>
            </a:lvl1pPr>
            <a:lvl2pPr marL="216000" indent="0">
              <a:buNone/>
              <a:defRPr sz="1400"/>
            </a:lvl2pPr>
            <a:lvl3pPr marL="432000" indent="0">
              <a:buNone/>
              <a:defRPr sz="1400"/>
            </a:lvl3pPr>
            <a:lvl4pPr marL="648000" indent="0">
              <a:buNone/>
              <a:defRPr sz="1400"/>
            </a:lvl4pPr>
            <a:lvl5pPr marL="864000" indent="0">
              <a:buNone/>
              <a:defRPr sz="1400"/>
            </a:lvl5pPr>
            <a:lvl6pPr>
              <a:defRPr sz="1800"/>
            </a:lvl6pPr>
            <a:lvl7pPr>
              <a:defRPr sz="1800"/>
            </a:lvl7pPr>
            <a:lvl8pPr>
              <a:defRPr sz="1800"/>
            </a:lvl8pPr>
            <a:lvl9pPr>
              <a:defRPr sz="1800"/>
            </a:lvl9pPr>
          </a:lstStyle>
          <a:p>
            <a:pPr lvl="0"/>
            <a:r>
              <a:rPr lang="en-US"/>
              <a:t>Edit Master text styles</a:t>
            </a:r>
          </a:p>
        </p:txBody>
      </p:sp>
      <p:sp>
        <p:nvSpPr>
          <p:cNvPr id="8" name="Content Placeholder 2"/>
          <p:cNvSpPr>
            <a:spLocks noGrp="1"/>
          </p:cNvSpPr>
          <p:nvPr>
            <p:ph sz="half" idx="13"/>
          </p:nvPr>
        </p:nvSpPr>
        <p:spPr>
          <a:xfrm>
            <a:off x="4644002" y="2114917"/>
            <a:ext cx="3887996" cy="3743992"/>
          </a:xfrm>
        </p:spPr>
        <p:txBody>
          <a:bodyPr/>
          <a:lstStyle>
            <a:lvl1pPr indent="-262800">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2"/>
          <p:cNvSpPr>
            <a:spLocks noGrp="1"/>
          </p:cNvSpPr>
          <p:nvPr>
            <p:ph sz="half" idx="14"/>
          </p:nvPr>
        </p:nvSpPr>
        <p:spPr>
          <a:xfrm>
            <a:off x="4644002" y="1754911"/>
            <a:ext cx="3887996" cy="251998"/>
          </a:xfrm>
        </p:spPr>
        <p:txBody>
          <a:bodyPr/>
          <a:lstStyle>
            <a:lvl1pPr marL="0" indent="0">
              <a:buNone/>
              <a:defRPr sz="1400" b="1">
                <a:solidFill>
                  <a:srgbClr val="595857"/>
                </a:solidFill>
              </a:defRPr>
            </a:lvl1pPr>
            <a:lvl2pPr marL="216000" indent="0">
              <a:buNone/>
              <a:defRPr sz="1400"/>
            </a:lvl2pPr>
            <a:lvl3pPr marL="432000" indent="0">
              <a:buNone/>
              <a:defRPr sz="1400"/>
            </a:lvl3pPr>
            <a:lvl4pPr marL="648000" indent="0">
              <a:buNone/>
              <a:defRPr sz="1400"/>
            </a:lvl4pPr>
            <a:lvl5pPr marL="864000" indent="0">
              <a:buNone/>
              <a:defRPr sz="1400"/>
            </a:lvl5pPr>
            <a:lvl6pPr>
              <a:defRPr sz="1800"/>
            </a:lvl6pPr>
            <a:lvl7pPr>
              <a:defRPr sz="1800"/>
            </a:lvl7pPr>
            <a:lvl8pPr>
              <a:defRPr sz="1800"/>
            </a:lvl8pPr>
            <a:lvl9pPr>
              <a:defRPr sz="1800"/>
            </a:lvl9pPr>
          </a:lstStyle>
          <a:p>
            <a:pPr lvl="0"/>
            <a:r>
              <a:rPr lang="en-US"/>
              <a:t>Edit Master text styles</a:t>
            </a:r>
          </a:p>
        </p:txBody>
      </p:sp>
    </p:spTree>
    <p:extLst>
      <p:ext uri="{BB962C8B-B14F-4D97-AF65-F5344CB8AC3E}">
        <p14:creationId xmlns:p14="http://schemas.microsoft.com/office/powerpoint/2010/main" val="399562206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Section Header 8 Blue Green - HFMA">
    <p:spTree>
      <p:nvGrpSpPr>
        <p:cNvPr id="1" name=""/>
        <p:cNvGrpSpPr/>
        <p:nvPr/>
      </p:nvGrpSpPr>
      <p:grpSpPr>
        <a:xfrm>
          <a:off x="0" y="0"/>
          <a:ext cx="0" cy="0"/>
          <a:chOff x="0" y="0"/>
          <a:chExt cx="0" cy="0"/>
        </a:xfrm>
      </p:grpSpPr>
      <p:sp>
        <p:nvSpPr>
          <p:cNvPr id="8" name="Rectangle 7"/>
          <p:cNvSpPr/>
          <p:nvPr userDrawn="1"/>
        </p:nvSpPr>
        <p:spPr>
          <a:xfrm>
            <a:off x="0" y="0"/>
            <a:ext cx="9144000" cy="6858000"/>
          </a:xfrm>
          <a:prstGeom prst="rect">
            <a:avLst/>
          </a:prstGeom>
          <a:gradFill flip="none" rotWithShape="0">
            <a:gsLst>
              <a:gs pos="100000">
                <a:schemeClr val="accent6"/>
              </a:gs>
              <a:gs pos="0">
                <a:schemeClr val="accent4"/>
              </a:gs>
            </a:gsLst>
            <a:lin ang="180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11" name="Straight Connector 10"/>
          <p:cNvCxnSpPr/>
          <p:nvPr userDrawn="1"/>
        </p:nvCxnSpPr>
        <p:spPr>
          <a:xfrm>
            <a:off x="612002" y="5995939"/>
            <a:ext cx="7919996" cy="0"/>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4" name="Title 1"/>
          <p:cNvSpPr>
            <a:spLocks noGrp="1"/>
          </p:cNvSpPr>
          <p:nvPr>
            <p:ph type="title" hasCustomPrompt="1"/>
          </p:nvPr>
        </p:nvSpPr>
        <p:spPr>
          <a:xfrm>
            <a:off x="612002" y="1360405"/>
            <a:ext cx="6479985" cy="2722968"/>
          </a:xfrm>
        </p:spPr>
        <p:txBody>
          <a:bodyPr anchor="t" anchorCtr="0"/>
          <a:lstStyle>
            <a:lvl1pPr algn="l">
              <a:lnSpc>
                <a:spcPts val="7000"/>
              </a:lnSpc>
              <a:defRPr sz="7000" b="1" cap="none">
                <a:solidFill>
                  <a:schemeClr val="bg2"/>
                </a:solidFill>
              </a:defRPr>
            </a:lvl1pPr>
          </a:lstStyle>
          <a:p>
            <a:r>
              <a:rPr lang="en-US"/>
              <a:t>Click to edit master title style</a:t>
            </a:r>
          </a:p>
        </p:txBody>
      </p:sp>
      <p:sp>
        <p:nvSpPr>
          <p:cNvPr id="3" name="Slide Number Placeholder 2"/>
          <p:cNvSpPr>
            <a:spLocks noGrp="1"/>
          </p:cNvSpPr>
          <p:nvPr>
            <p:ph type="sldNum" sz="quarter" idx="11"/>
          </p:nvPr>
        </p:nvSpPr>
        <p:spPr/>
        <p:txBody>
          <a:bodyPr/>
          <a:lstStyle>
            <a:lvl1pPr>
              <a:defRPr>
                <a:solidFill>
                  <a:srgbClr val="FFFFFF"/>
                </a:solidFill>
              </a:defRPr>
            </a:lvl1pPr>
          </a:lstStyle>
          <a:p>
            <a:fld id="{9133D5B8-6419-7E4E-B490-0DDAD13A1115}" type="slidenum">
              <a:rPr lang="en-US" smtClean="0"/>
              <a:pPr/>
              <a:t>‹#›</a:t>
            </a:fld>
            <a:endParaRPr lang="en-US" dirty="0"/>
          </a:p>
        </p:txBody>
      </p:sp>
      <p:sp>
        <p:nvSpPr>
          <p:cNvPr id="9" name="TextBox 8"/>
          <p:cNvSpPr txBox="1"/>
          <p:nvPr userDrawn="1"/>
        </p:nvSpPr>
        <p:spPr>
          <a:xfrm>
            <a:off x="612002" y="6172586"/>
            <a:ext cx="2520000" cy="288000"/>
          </a:xfrm>
          <a:prstGeom prst="rect">
            <a:avLst/>
          </a:prstGeom>
          <a:noFill/>
        </p:spPr>
        <p:txBody>
          <a:bodyPr wrap="square" lIns="0" tIns="0" rIns="0" bIns="0" rtlCol="0" anchor="ctr" anchorCtr="0">
            <a:noAutofit/>
          </a:bodyPr>
          <a:lstStyle/>
          <a:p>
            <a:pPr algn="l"/>
            <a:r>
              <a:rPr lang="en-US" sz="900" b="1" dirty="0">
                <a:solidFill>
                  <a:srgbClr val="FFFFFF"/>
                </a:solidFill>
              </a:rPr>
              <a:t>HFMA</a:t>
            </a:r>
          </a:p>
        </p:txBody>
      </p:sp>
      <p:sp>
        <p:nvSpPr>
          <p:cNvPr id="4" name="Footer Placeholder 3"/>
          <p:cNvSpPr>
            <a:spLocks noGrp="1"/>
          </p:cNvSpPr>
          <p:nvPr>
            <p:ph type="ftr" sz="quarter" idx="12"/>
          </p:nvPr>
        </p:nvSpPr>
        <p:spPr/>
        <p:txBody>
          <a:bodyPr/>
          <a:lstStyle/>
          <a:p>
            <a:r>
              <a:rPr lang="en-US" dirty="0"/>
              <a:t>Subtitle to go here</a:t>
            </a:r>
          </a:p>
        </p:txBody>
      </p:sp>
    </p:spTree>
    <p:extLst>
      <p:ext uri="{BB962C8B-B14F-4D97-AF65-F5344CB8AC3E}">
        <p14:creationId xmlns:p14="http://schemas.microsoft.com/office/powerpoint/2010/main" val="160142115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Thank you 8 Blue Green">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dirty="0"/>
              <a:t>Subtitle to go here</a:t>
            </a:r>
          </a:p>
        </p:txBody>
      </p:sp>
      <p:sp>
        <p:nvSpPr>
          <p:cNvPr id="3" name="Slide Number Placeholder 2"/>
          <p:cNvSpPr>
            <a:spLocks noGrp="1"/>
          </p:cNvSpPr>
          <p:nvPr>
            <p:ph type="sldNum" sz="quarter" idx="11"/>
          </p:nvPr>
        </p:nvSpPr>
        <p:spPr/>
        <p:txBody>
          <a:bodyPr/>
          <a:lstStyle/>
          <a:p>
            <a:fld id="{9133D5B8-6419-7E4E-B490-0DDAD13A1115}" type="slidenum">
              <a:rPr lang="en-US" smtClean="0"/>
              <a:pPr/>
              <a:t>‹#›</a:t>
            </a:fld>
            <a:endParaRPr lang="en-US" dirty="0"/>
          </a:p>
        </p:txBody>
      </p:sp>
      <p:sp>
        <p:nvSpPr>
          <p:cNvPr id="9" name="Rectangle 8"/>
          <p:cNvSpPr/>
          <p:nvPr userDrawn="1"/>
        </p:nvSpPr>
        <p:spPr>
          <a:xfrm>
            <a:off x="0" y="0"/>
            <a:ext cx="9144000" cy="6858000"/>
          </a:xfrm>
          <a:prstGeom prst="rect">
            <a:avLst/>
          </a:prstGeom>
          <a:gradFill flip="none" rotWithShape="0">
            <a:gsLst>
              <a:gs pos="100000">
                <a:schemeClr val="accent6"/>
              </a:gs>
              <a:gs pos="0">
                <a:schemeClr val="accent4"/>
              </a:gs>
            </a:gsLst>
            <a:lin ang="180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Title 5"/>
          <p:cNvSpPr>
            <a:spLocks noGrp="1"/>
          </p:cNvSpPr>
          <p:nvPr>
            <p:ph type="ctrTitle"/>
          </p:nvPr>
        </p:nvSpPr>
        <p:spPr>
          <a:xfrm>
            <a:off x="783922" y="2284939"/>
            <a:ext cx="7772400" cy="923330"/>
          </a:xfrm>
        </p:spPr>
        <p:txBody>
          <a:bodyPr/>
          <a:lstStyle>
            <a:lvl1pPr>
              <a:defRPr>
                <a:solidFill>
                  <a:schemeClr val="bg2"/>
                </a:solidFill>
              </a:defRPr>
            </a:lvl1pPr>
          </a:lstStyle>
          <a:p>
            <a:endParaRPr lang="en-GB" sz="6000"/>
          </a:p>
        </p:txBody>
      </p:sp>
      <p:sp>
        <p:nvSpPr>
          <p:cNvPr id="14" name="Title 5"/>
          <p:cNvSpPr txBox="1">
            <a:spLocks/>
          </p:cNvSpPr>
          <p:nvPr userDrawn="1"/>
        </p:nvSpPr>
        <p:spPr>
          <a:xfrm>
            <a:off x="783922" y="4561243"/>
            <a:ext cx="7685902" cy="1738938"/>
          </a:xfrm>
          <a:prstGeom prst="rect">
            <a:avLst/>
          </a:prstGeom>
        </p:spPr>
        <p:txBody>
          <a:bodyPr vert="horz" wrap="square" lIns="0" tIns="0" rIns="0" bIns="0" rtlCol="0" anchor="b" anchorCtr="0">
            <a:spAutoFit/>
          </a:bodyPr>
          <a:lstStyle>
            <a:lvl1pPr algn="l" defTabSz="457200" rtl="0" eaLnBrk="1" latinLnBrk="0" hangingPunct="1">
              <a:spcBef>
                <a:spcPct val="0"/>
              </a:spcBef>
              <a:buNone/>
              <a:defRPr sz="4200" b="1" i="0" kern="1200">
                <a:solidFill>
                  <a:schemeClr val="bg1"/>
                </a:solidFill>
                <a:latin typeface="+mj-lt"/>
                <a:ea typeface="+mj-ea"/>
                <a:cs typeface="+mj-cs"/>
              </a:defRPr>
            </a:lvl1pPr>
          </a:lstStyle>
          <a:p>
            <a:r>
              <a:rPr lang="en-GB" sz="1000" dirty="0">
                <a:latin typeface="+mn-lt"/>
              </a:rPr>
              <a:t>About the HFMA</a:t>
            </a:r>
          </a:p>
          <a:p>
            <a:pPr>
              <a:spcAft>
                <a:spcPts val="600"/>
              </a:spcAft>
            </a:pPr>
            <a:r>
              <a:rPr lang="en-GB" sz="1000" b="0" dirty="0">
                <a:latin typeface="+mn-lt"/>
              </a:rPr>
              <a:t>The Healthcare Financial Management Association (HFMA) is the UK representative body for finance professionals working in the NHS and the wider healthcare sector. Our aim is to support the NHS finance function, to promote good practice in financial management and to improve the general understanding of NHS finance issues.</a:t>
            </a:r>
          </a:p>
          <a:p>
            <a:pPr>
              <a:spcAft>
                <a:spcPts val="600"/>
              </a:spcAft>
            </a:pPr>
            <a:r>
              <a:rPr lang="en-GB" sz="1000" b="0" dirty="0">
                <a:latin typeface="+mn-lt"/>
              </a:rPr>
              <a:t>Our work is informed by a number of committees and special interest groups made up of healthcare finance practitioners. We publish numerous guides and briefings aimed at finance professionals, non-executive directors and non-finance staff. We also provide training and development opportunities – including a suite of web based learning modules – across all of these groups. </a:t>
            </a:r>
          </a:p>
          <a:p>
            <a:pPr>
              <a:spcAft>
                <a:spcPts val="600"/>
              </a:spcAft>
            </a:pPr>
            <a:endParaRPr lang="en-GB" sz="1000" b="0" dirty="0">
              <a:latin typeface="+mn-lt"/>
            </a:endParaRPr>
          </a:p>
          <a:p>
            <a:pPr>
              <a:spcAft>
                <a:spcPts val="600"/>
              </a:spcAft>
            </a:pPr>
            <a:r>
              <a:rPr lang="en-GB" sz="1800" dirty="0">
                <a:latin typeface="+mn-lt"/>
              </a:rPr>
              <a:t>www.hfma.org.uk</a:t>
            </a:r>
          </a:p>
        </p:txBody>
      </p: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50890" y="625182"/>
            <a:ext cx="1258824" cy="1258824"/>
          </a:xfrm>
          <a:prstGeom prst="rect">
            <a:avLst/>
          </a:prstGeom>
        </p:spPr>
      </p:pic>
    </p:spTree>
    <p:extLst>
      <p:ext uri="{BB962C8B-B14F-4D97-AF65-F5344CB8AC3E}">
        <p14:creationId xmlns:p14="http://schemas.microsoft.com/office/powerpoint/2010/main" val="27940121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p:cNvSpPr>
            <a:spLocks noGrp="1"/>
          </p:cNvSpPr>
          <p:nvPr>
            <p:ph type="title"/>
          </p:nvPr>
        </p:nvSpPr>
        <p:spPr/>
        <p:txBody>
          <a:bodyPr/>
          <a:lstStyle/>
          <a:p>
            <a:r>
              <a:rPr lang="en-US"/>
              <a:t>Click to edit Master title style</a:t>
            </a:r>
          </a:p>
        </p:txBody>
      </p:sp>
      <p:sp>
        <p:nvSpPr>
          <p:cNvPr id="2" name="Footer Placeholder 1"/>
          <p:cNvSpPr>
            <a:spLocks noGrp="1"/>
          </p:cNvSpPr>
          <p:nvPr>
            <p:ph type="ftr" sz="quarter" idx="10"/>
          </p:nvPr>
        </p:nvSpPr>
        <p:spPr/>
        <p:txBody>
          <a:bodyPr/>
          <a:lstStyle/>
          <a:p>
            <a:r>
              <a:rPr lang="en-US" dirty="0">
                <a:solidFill>
                  <a:srgbClr val="595857"/>
                </a:solidFill>
              </a:rPr>
              <a:t>Subtitle to go here</a:t>
            </a:r>
          </a:p>
        </p:txBody>
      </p:sp>
      <p:sp>
        <p:nvSpPr>
          <p:cNvPr id="4" name="Slide Number Placeholder 3"/>
          <p:cNvSpPr>
            <a:spLocks noGrp="1"/>
          </p:cNvSpPr>
          <p:nvPr>
            <p:ph type="sldNum" sz="quarter" idx="11"/>
          </p:nvPr>
        </p:nvSpPr>
        <p:spPr/>
        <p:txBody>
          <a:bodyPr/>
          <a:lstStyle/>
          <a:p>
            <a:fld id="{9133D5B8-6419-7E4E-B490-0DDAD13A1115}" type="slidenum">
              <a:rPr lang="en-US" smtClean="0">
                <a:solidFill>
                  <a:srgbClr val="595857"/>
                </a:solidFill>
              </a:rPr>
              <a:pPr/>
              <a:t>‹#›</a:t>
            </a:fld>
            <a:endParaRPr lang="en-US" dirty="0">
              <a:solidFill>
                <a:srgbClr val="595857"/>
              </a:solidFill>
            </a:endParaRPr>
          </a:p>
        </p:txBody>
      </p:sp>
    </p:spTree>
    <p:extLst>
      <p:ext uri="{BB962C8B-B14F-4D97-AF65-F5344CB8AC3E}">
        <p14:creationId xmlns:p14="http://schemas.microsoft.com/office/powerpoint/2010/main" val="421190877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and Content - HFMA">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p:cNvSpPr>
            <a:spLocks noGrp="1"/>
          </p:cNvSpPr>
          <p:nvPr>
            <p:ph type="title"/>
          </p:nvPr>
        </p:nvSpPr>
        <p:spPr/>
        <p:txBody>
          <a:bodyPr/>
          <a:lstStyle/>
          <a:p>
            <a:r>
              <a:rPr lang="en-US"/>
              <a:t>Click to edit Master title style</a:t>
            </a:r>
          </a:p>
        </p:txBody>
      </p:sp>
      <p:sp>
        <p:nvSpPr>
          <p:cNvPr id="4" name="Slide Number Placeholder 3"/>
          <p:cNvSpPr>
            <a:spLocks noGrp="1"/>
          </p:cNvSpPr>
          <p:nvPr>
            <p:ph type="sldNum" sz="quarter" idx="11"/>
          </p:nvPr>
        </p:nvSpPr>
        <p:spPr/>
        <p:txBody>
          <a:bodyPr/>
          <a:lstStyle/>
          <a:p>
            <a:fld id="{9133D5B8-6419-7E4E-B490-0DDAD13A1115}" type="slidenum">
              <a:rPr lang="en-US" smtClean="0">
                <a:solidFill>
                  <a:srgbClr val="595857"/>
                </a:solidFill>
              </a:rPr>
              <a:pPr/>
              <a:t>‹#›</a:t>
            </a:fld>
            <a:endParaRPr lang="en-US" dirty="0">
              <a:solidFill>
                <a:srgbClr val="595857"/>
              </a:solidFill>
            </a:endParaRPr>
          </a:p>
        </p:txBody>
      </p:sp>
      <p:sp>
        <p:nvSpPr>
          <p:cNvPr id="6" name="TextBox 5"/>
          <p:cNvSpPr txBox="1"/>
          <p:nvPr userDrawn="1"/>
        </p:nvSpPr>
        <p:spPr>
          <a:xfrm>
            <a:off x="612003" y="6172586"/>
            <a:ext cx="2160000" cy="288000"/>
          </a:xfrm>
          <a:prstGeom prst="rect">
            <a:avLst/>
          </a:prstGeom>
          <a:solidFill>
            <a:schemeClr val="bg1"/>
          </a:solidFill>
        </p:spPr>
        <p:txBody>
          <a:bodyPr wrap="square" lIns="0" tIns="0" rIns="0" bIns="0" rtlCol="0" anchor="ctr" anchorCtr="0">
            <a:noAutofit/>
          </a:bodyPr>
          <a:lstStyle/>
          <a:p>
            <a:r>
              <a:rPr lang="en-US" sz="900" b="1" dirty="0">
                <a:solidFill>
                  <a:srgbClr val="FF6600"/>
                </a:solidFill>
              </a:rPr>
              <a:t>HFMA</a:t>
            </a:r>
          </a:p>
        </p:txBody>
      </p:sp>
      <p:sp>
        <p:nvSpPr>
          <p:cNvPr id="2" name="Footer Placeholder 1"/>
          <p:cNvSpPr>
            <a:spLocks noGrp="1"/>
          </p:cNvSpPr>
          <p:nvPr>
            <p:ph type="ftr" sz="quarter" idx="10"/>
          </p:nvPr>
        </p:nvSpPr>
        <p:spPr/>
        <p:txBody>
          <a:bodyPr/>
          <a:lstStyle/>
          <a:p>
            <a:r>
              <a:rPr lang="en-US" dirty="0">
                <a:solidFill>
                  <a:srgbClr val="595857"/>
                </a:solidFill>
              </a:rPr>
              <a:t>Subtitle to go here</a:t>
            </a:r>
          </a:p>
        </p:txBody>
      </p:sp>
    </p:spTree>
    <p:extLst>
      <p:ext uri="{BB962C8B-B14F-4D97-AF65-F5344CB8AC3E}">
        <p14:creationId xmlns:p14="http://schemas.microsoft.com/office/powerpoint/2010/main" val="136876511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12002" y="853909"/>
            <a:ext cx="7919996" cy="538609"/>
          </a:xfrm>
        </p:spPr>
        <p:txBody>
          <a:bodyPr/>
          <a:lstStyle/>
          <a:p>
            <a:r>
              <a:rPr lang="en-US"/>
              <a:t>Click to edit Master title style</a:t>
            </a:r>
          </a:p>
        </p:txBody>
      </p:sp>
      <p:sp>
        <p:nvSpPr>
          <p:cNvPr id="3" name="Content Placeholder 2"/>
          <p:cNvSpPr>
            <a:spLocks noGrp="1"/>
          </p:cNvSpPr>
          <p:nvPr>
            <p:ph sz="half" idx="1"/>
          </p:nvPr>
        </p:nvSpPr>
        <p:spPr>
          <a:xfrm>
            <a:off x="612004" y="1754910"/>
            <a:ext cx="3887996" cy="4103996"/>
          </a:xfrm>
        </p:spPr>
        <p:txBody>
          <a:bodyPr/>
          <a:lstStyle>
            <a:lvl1pP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4002" y="1754910"/>
            <a:ext cx="3887996" cy="4103999"/>
          </a:xfrm>
        </p:spPr>
        <p:txBody>
          <a:bodyPr/>
          <a:lstStyle>
            <a:lvl1pP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0"/>
          </p:nvPr>
        </p:nvSpPr>
        <p:spPr/>
        <p:txBody>
          <a:bodyPr/>
          <a:lstStyle/>
          <a:p>
            <a:r>
              <a:rPr lang="en-US" dirty="0">
                <a:solidFill>
                  <a:srgbClr val="595857"/>
                </a:solidFill>
              </a:rPr>
              <a:t>Subtitle to go here</a:t>
            </a:r>
          </a:p>
        </p:txBody>
      </p:sp>
      <p:sp>
        <p:nvSpPr>
          <p:cNvPr id="6" name="Slide Number Placeholder 5"/>
          <p:cNvSpPr>
            <a:spLocks noGrp="1"/>
          </p:cNvSpPr>
          <p:nvPr>
            <p:ph type="sldNum" sz="quarter" idx="11"/>
          </p:nvPr>
        </p:nvSpPr>
        <p:spPr/>
        <p:txBody>
          <a:bodyPr/>
          <a:lstStyle/>
          <a:p>
            <a:fld id="{9133D5B8-6419-7E4E-B490-0DDAD13A1115}" type="slidenum">
              <a:rPr lang="en-US" smtClean="0">
                <a:solidFill>
                  <a:srgbClr val="595857"/>
                </a:solidFill>
              </a:rPr>
              <a:pPr/>
              <a:t>‹#›</a:t>
            </a:fld>
            <a:endParaRPr lang="en-US" dirty="0">
              <a:solidFill>
                <a:srgbClr val="595857"/>
              </a:solidFill>
            </a:endParaRPr>
          </a:p>
        </p:txBody>
      </p:sp>
    </p:spTree>
    <p:extLst>
      <p:ext uri="{BB962C8B-B14F-4D97-AF65-F5344CB8AC3E}">
        <p14:creationId xmlns:p14="http://schemas.microsoft.com/office/powerpoint/2010/main" val="107018300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wo Content - HFMA">
    <p:spTree>
      <p:nvGrpSpPr>
        <p:cNvPr id="1" name=""/>
        <p:cNvGrpSpPr/>
        <p:nvPr/>
      </p:nvGrpSpPr>
      <p:grpSpPr>
        <a:xfrm>
          <a:off x="0" y="0"/>
          <a:ext cx="0" cy="0"/>
          <a:chOff x="0" y="0"/>
          <a:chExt cx="0" cy="0"/>
        </a:xfrm>
      </p:grpSpPr>
      <p:sp>
        <p:nvSpPr>
          <p:cNvPr id="2" name="Title 1"/>
          <p:cNvSpPr>
            <a:spLocks noGrp="1"/>
          </p:cNvSpPr>
          <p:nvPr>
            <p:ph type="title"/>
          </p:nvPr>
        </p:nvSpPr>
        <p:spPr>
          <a:xfrm>
            <a:off x="612002" y="853909"/>
            <a:ext cx="7919996" cy="538609"/>
          </a:xfrm>
        </p:spPr>
        <p:txBody>
          <a:bodyPr/>
          <a:lstStyle/>
          <a:p>
            <a:r>
              <a:rPr lang="en-US"/>
              <a:t>Click to edit Master title style</a:t>
            </a:r>
          </a:p>
        </p:txBody>
      </p:sp>
      <p:sp>
        <p:nvSpPr>
          <p:cNvPr id="3" name="Content Placeholder 2"/>
          <p:cNvSpPr>
            <a:spLocks noGrp="1"/>
          </p:cNvSpPr>
          <p:nvPr>
            <p:ph sz="half" idx="1"/>
          </p:nvPr>
        </p:nvSpPr>
        <p:spPr>
          <a:xfrm>
            <a:off x="612004" y="1754910"/>
            <a:ext cx="3887996" cy="4103996"/>
          </a:xfrm>
        </p:spPr>
        <p:txBody>
          <a:bodyPr/>
          <a:lstStyle>
            <a:lvl1pP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4002" y="1754910"/>
            <a:ext cx="3887996" cy="4103999"/>
          </a:xfrm>
        </p:spPr>
        <p:txBody>
          <a:bodyPr/>
          <a:lstStyle>
            <a:lvl1pP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1"/>
          </p:nvPr>
        </p:nvSpPr>
        <p:spPr/>
        <p:txBody>
          <a:bodyPr/>
          <a:lstStyle/>
          <a:p>
            <a:fld id="{9133D5B8-6419-7E4E-B490-0DDAD13A1115}" type="slidenum">
              <a:rPr lang="en-US" smtClean="0">
                <a:solidFill>
                  <a:srgbClr val="595857"/>
                </a:solidFill>
              </a:rPr>
              <a:pPr/>
              <a:t>‹#›</a:t>
            </a:fld>
            <a:endParaRPr lang="en-US" dirty="0">
              <a:solidFill>
                <a:srgbClr val="595857"/>
              </a:solidFill>
            </a:endParaRPr>
          </a:p>
        </p:txBody>
      </p:sp>
      <p:sp>
        <p:nvSpPr>
          <p:cNvPr id="7" name="TextBox 6"/>
          <p:cNvSpPr txBox="1"/>
          <p:nvPr userDrawn="1"/>
        </p:nvSpPr>
        <p:spPr>
          <a:xfrm>
            <a:off x="612002" y="6172586"/>
            <a:ext cx="2160000" cy="288000"/>
          </a:xfrm>
          <a:prstGeom prst="rect">
            <a:avLst/>
          </a:prstGeom>
          <a:solidFill>
            <a:schemeClr val="bg1"/>
          </a:solidFill>
        </p:spPr>
        <p:txBody>
          <a:bodyPr wrap="square" lIns="0" tIns="0" rIns="0" bIns="0" rtlCol="0" anchor="ctr" anchorCtr="0">
            <a:noAutofit/>
          </a:bodyPr>
          <a:lstStyle/>
          <a:p>
            <a:r>
              <a:rPr lang="en-US" sz="900" b="1" dirty="0">
                <a:solidFill>
                  <a:srgbClr val="FF6600"/>
                </a:solidFill>
              </a:rPr>
              <a:t>HFMA</a:t>
            </a:r>
          </a:p>
        </p:txBody>
      </p:sp>
      <p:sp>
        <p:nvSpPr>
          <p:cNvPr id="5" name="Footer Placeholder 4"/>
          <p:cNvSpPr>
            <a:spLocks noGrp="1"/>
          </p:cNvSpPr>
          <p:nvPr>
            <p:ph type="ftr" sz="quarter" idx="10"/>
          </p:nvPr>
        </p:nvSpPr>
        <p:spPr/>
        <p:txBody>
          <a:bodyPr/>
          <a:lstStyle/>
          <a:p>
            <a:r>
              <a:rPr lang="en-US" dirty="0">
                <a:solidFill>
                  <a:srgbClr val="595857"/>
                </a:solidFill>
              </a:rPr>
              <a:t>Subtitle to go here</a:t>
            </a:r>
          </a:p>
        </p:txBody>
      </p:sp>
    </p:spTree>
    <p:extLst>
      <p:ext uri="{BB962C8B-B14F-4D97-AF65-F5344CB8AC3E}">
        <p14:creationId xmlns:p14="http://schemas.microsoft.com/office/powerpoint/2010/main" val="423489831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wo Content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12002" y="853909"/>
            <a:ext cx="7919996" cy="538609"/>
          </a:xfrm>
        </p:spPr>
        <p:txBody>
          <a:bodyPr/>
          <a:lstStyle/>
          <a:p>
            <a:r>
              <a:rPr lang="en-US"/>
              <a:t>Click to edit Master title style</a:t>
            </a:r>
          </a:p>
        </p:txBody>
      </p:sp>
      <p:sp>
        <p:nvSpPr>
          <p:cNvPr id="3" name="Content Placeholder 2"/>
          <p:cNvSpPr>
            <a:spLocks noGrp="1"/>
          </p:cNvSpPr>
          <p:nvPr>
            <p:ph sz="half" idx="1"/>
          </p:nvPr>
        </p:nvSpPr>
        <p:spPr>
          <a:xfrm>
            <a:off x="612004" y="2114917"/>
            <a:ext cx="3887996" cy="3743992"/>
          </a:xfrm>
        </p:spPr>
        <p:txBody>
          <a:bodyPr/>
          <a:lstStyle>
            <a:lvl1pPr indent="-262800">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0"/>
          </p:nvPr>
        </p:nvSpPr>
        <p:spPr/>
        <p:txBody>
          <a:bodyPr/>
          <a:lstStyle/>
          <a:p>
            <a:r>
              <a:rPr lang="en-US" dirty="0">
                <a:solidFill>
                  <a:srgbClr val="595857"/>
                </a:solidFill>
              </a:rPr>
              <a:t>Subtitle to go here</a:t>
            </a:r>
          </a:p>
        </p:txBody>
      </p:sp>
      <p:sp>
        <p:nvSpPr>
          <p:cNvPr id="6" name="Slide Number Placeholder 5"/>
          <p:cNvSpPr>
            <a:spLocks noGrp="1"/>
          </p:cNvSpPr>
          <p:nvPr>
            <p:ph type="sldNum" sz="quarter" idx="11"/>
          </p:nvPr>
        </p:nvSpPr>
        <p:spPr/>
        <p:txBody>
          <a:bodyPr/>
          <a:lstStyle/>
          <a:p>
            <a:fld id="{9133D5B8-6419-7E4E-B490-0DDAD13A1115}" type="slidenum">
              <a:rPr lang="en-US" smtClean="0">
                <a:solidFill>
                  <a:srgbClr val="595857"/>
                </a:solidFill>
              </a:rPr>
              <a:pPr/>
              <a:t>‹#›</a:t>
            </a:fld>
            <a:endParaRPr lang="en-US" dirty="0">
              <a:solidFill>
                <a:srgbClr val="595857"/>
              </a:solidFill>
            </a:endParaRPr>
          </a:p>
        </p:txBody>
      </p:sp>
      <p:sp>
        <p:nvSpPr>
          <p:cNvPr id="7" name="Content Placeholder 2"/>
          <p:cNvSpPr>
            <a:spLocks noGrp="1"/>
          </p:cNvSpPr>
          <p:nvPr>
            <p:ph sz="half" idx="12"/>
          </p:nvPr>
        </p:nvSpPr>
        <p:spPr>
          <a:xfrm>
            <a:off x="612004" y="1754911"/>
            <a:ext cx="3887996" cy="251998"/>
          </a:xfrm>
        </p:spPr>
        <p:txBody>
          <a:bodyPr/>
          <a:lstStyle>
            <a:lvl1pPr marL="0" indent="0">
              <a:buNone/>
              <a:defRPr sz="1400" b="1">
                <a:solidFill>
                  <a:schemeClr val="bg2"/>
                </a:solidFill>
              </a:defRPr>
            </a:lvl1pPr>
            <a:lvl2pPr marL="216000" indent="0">
              <a:buNone/>
              <a:defRPr sz="1400"/>
            </a:lvl2pPr>
            <a:lvl3pPr marL="432000" indent="0">
              <a:buNone/>
              <a:defRPr sz="1400"/>
            </a:lvl3pPr>
            <a:lvl4pPr marL="648000" indent="0">
              <a:buNone/>
              <a:defRPr sz="1400"/>
            </a:lvl4pPr>
            <a:lvl5pPr marL="864000" indent="0">
              <a:buNone/>
              <a:defRPr sz="1400"/>
            </a:lvl5pPr>
            <a:lvl6pPr>
              <a:defRPr sz="1800"/>
            </a:lvl6pPr>
            <a:lvl7pPr>
              <a:defRPr sz="1800"/>
            </a:lvl7pPr>
            <a:lvl8pPr>
              <a:defRPr sz="1800"/>
            </a:lvl8pPr>
            <a:lvl9pPr>
              <a:defRPr sz="1800"/>
            </a:lvl9pPr>
          </a:lstStyle>
          <a:p>
            <a:pPr lvl="0"/>
            <a:r>
              <a:rPr lang="en-US"/>
              <a:t>Edit Master text styles</a:t>
            </a:r>
          </a:p>
        </p:txBody>
      </p:sp>
      <p:sp>
        <p:nvSpPr>
          <p:cNvPr id="8" name="Content Placeholder 2"/>
          <p:cNvSpPr>
            <a:spLocks noGrp="1"/>
          </p:cNvSpPr>
          <p:nvPr>
            <p:ph sz="half" idx="13"/>
          </p:nvPr>
        </p:nvSpPr>
        <p:spPr>
          <a:xfrm>
            <a:off x="4644002" y="2114917"/>
            <a:ext cx="3887996" cy="3743992"/>
          </a:xfrm>
        </p:spPr>
        <p:txBody>
          <a:bodyPr/>
          <a:lstStyle>
            <a:lvl1pPr indent="-262800">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2"/>
          <p:cNvSpPr>
            <a:spLocks noGrp="1"/>
          </p:cNvSpPr>
          <p:nvPr>
            <p:ph sz="half" idx="14"/>
          </p:nvPr>
        </p:nvSpPr>
        <p:spPr>
          <a:xfrm>
            <a:off x="4644002" y="1754911"/>
            <a:ext cx="3887996" cy="251998"/>
          </a:xfrm>
        </p:spPr>
        <p:txBody>
          <a:bodyPr/>
          <a:lstStyle>
            <a:lvl1pPr marL="0" indent="0">
              <a:buNone/>
              <a:defRPr sz="1400" b="1">
                <a:solidFill>
                  <a:srgbClr val="595857"/>
                </a:solidFill>
              </a:defRPr>
            </a:lvl1pPr>
            <a:lvl2pPr marL="216000" indent="0">
              <a:buNone/>
              <a:defRPr sz="1400"/>
            </a:lvl2pPr>
            <a:lvl3pPr marL="432000" indent="0">
              <a:buNone/>
              <a:defRPr sz="1400"/>
            </a:lvl3pPr>
            <a:lvl4pPr marL="648000" indent="0">
              <a:buNone/>
              <a:defRPr sz="1400"/>
            </a:lvl4pPr>
            <a:lvl5pPr marL="864000" indent="0">
              <a:buNone/>
              <a:defRPr sz="1400"/>
            </a:lvl5pPr>
            <a:lvl6pPr>
              <a:defRPr sz="1800"/>
            </a:lvl6pPr>
            <a:lvl7pPr>
              <a:defRPr sz="1800"/>
            </a:lvl7pPr>
            <a:lvl8pPr>
              <a:defRPr sz="1800"/>
            </a:lvl8pPr>
            <a:lvl9pPr>
              <a:defRPr sz="1800"/>
            </a:lvl9pPr>
          </a:lstStyle>
          <a:p>
            <a:pPr lvl="0"/>
            <a:r>
              <a:rPr lang="en-US"/>
              <a:t>Edit Master text styles</a:t>
            </a:r>
          </a:p>
        </p:txBody>
      </p:sp>
    </p:spTree>
    <p:extLst>
      <p:ext uri="{BB962C8B-B14F-4D97-AF65-F5344CB8AC3E}">
        <p14:creationId xmlns:p14="http://schemas.microsoft.com/office/powerpoint/2010/main" val="21502298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wo Content comparison - HFMA">
    <p:spTree>
      <p:nvGrpSpPr>
        <p:cNvPr id="1" name=""/>
        <p:cNvGrpSpPr/>
        <p:nvPr/>
      </p:nvGrpSpPr>
      <p:grpSpPr>
        <a:xfrm>
          <a:off x="0" y="0"/>
          <a:ext cx="0" cy="0"/>
          <a:chOff x="0" y="0"/>
          <a:chExt cx="0" cy="0"/>
        </a:xfrm>
      </p:grpSpPr>
      <p:sp>
        <p:nvSpPr>
          <p:cNvPr id="2" name="Title 1"/>
          <p:cNvSpPr>
            <a:spLocks noGrp="1"/>
          </p:cNvSpPr>
          <p:nvPr>
            <p:ph type="title"/>
          </p:nvPr>
        </p:nvSpPr>
        <p:spPr>
          <a:xfrm>
            <a:off x="612002" y="853909"/>
            <a:ext cx="7919996" cy="538609"/>
          </a:xfrm>
        </p:spPr>
        <p:txBody>
          <a:bodyPr/>
          <a:lstStyle/>
          <a:p>
            <a:r>
              <a:rPr lang="en-US"/>
              <a:t>Click to edit Master title style</a:t>
            </a:r>
          </a:p>
        </p:txBody>
      </p:sp>
      <p:sp>
        <p:nvSpPr>
          <p:cNvPr id="3" name="Content Placeholder 2"/>
          <p:cNvSpPr>
            <a:spLocks noGrp="1"/>
          </p:cNvSpPr>
          <p:nvPr>
            <p:ph sz="half" idx="1"/>
          </p:nvPr>
        </p:nvSpPr>
        <p:spPr>
          <a:xfrm>
            <a:off x="612004" y="2114917"/>
            <a:ext cx="3887996" cy="3743992"/>
          </a:xfrm>
        </p:spPr>
        <p:txBody>
          <a:bodyPr/>
          <a:lstStyle>
            <a:lvl1pPr indent="-262800">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1"/>
          </p:nvPr>
        </p:nvSpPr>
        <p:spPr/>
        <p:txBody>
          <a:bodyPr/>
          <a:lstStyle/>
          <a:p>
            <a:fld id="{9133D5B8-6419-7E4E-B490-0DDAD13A1115}" type="slidenum">
              <a:rPr lang="en-US" smtClean="0">
                <a:solidFill>
                  <a:srgbClr val="595857"/>
                </a:solidFill>
              </a:rPr>
              <a:pPr/>
              <a:t>‹#›</a:t>
            </a:fld>
            <a:endParaRPr lang="en-US" dirty="0">
              <a:solidFill>
                <a:srgbClr val="595857"/>
              </a:solidFill>
            </a:endParaRPr>
          </a:p>
        </p:txBody>
      </p:sp>
      <p:sp>
        <p:nvSpPr>
          <p:cNvPr id="7" name="Content Placeholder 2"/>
          <p:cNvSpPr>
            <a:spLocks noGrp="1"/>
          </p:cNvSpPr>
          <p:nvPr>
            <p:ph sz="half" idx="12"/>
          </p:nvPr>
        </p:nvSpPr>
        <p:spPr>
          <a:xfrm>
            <a:off x="612004" y="1754911"/>
            <a:ext cx="3887996" cy="251998"/>
          </a:xfrm>
        </p:spPr>
        <p:txBody>
          <a:bodyPr/>
          <a:lstStyle>
            <a:lvl1pPr marL="0" indent="0">
              <a:buNone/>
              <a:defRPr sz="1400" b="1">
                <a:solidFill>
                  <a:schemeClr val="bg2"/>
                </a:solidFill>
              </a:defRPr>
            </a:lvl1pPr>
            <a:lvl2pPr marL="216000" indent="0">
              <a:buNone/>
              <a:defRPr sz="1400"/>
            </a:lvl2pPr>
            <a:lvl3pPr marL="432000" indent="0">
              <a:buNone/>
              <a:defRPr sz="1400"/>
            </a:lvl3pPr>
            <a:lvl4pPr marL="648000" indent="0">
              <a:buNone/>
              <a:defRPr sz="1400"/>
            </a:lvl4pPr>
            <a:lvl5pPr marL="864000" indent="0">
              <a:buNone/>
              <a:defRPr sz="1400"/>
            </a:lvl5pPr>
            <a:lvl6pPr>
              <a:defRPr sz="1800"/>
            </a:lvl6pPr>
            <a:lvl7pPr>
              <a:defRPr sz="1800"/>
            </a:lvl7pPr>
            <a:lvl8pPr>
              <a:defRPr sz="1800"/>
            </a:lvl8pPr>
            <a:lvl9pPr>
              <a:defRPr sz="1800"/>
            </a:lvl9pPr>
          </a:lstStyle>
          <a:p>
            <a:pPr lvl="0"/>
            <a:r>
              <a:rPr lang="en-US"/>
              <a:t>Edit Master text styles</a:t>
            </a:r>
          </a:p>
        </p:txBody>
      </p:sp>
      <p:sp>
        <p:nvSpPr>
          <p:cNvPr id="8" name="Content Placeholder 2"/>
          <p:cNvSpPr>
            <a:spLocks noGrp="1"/>
          </p:cNvSpPr>
          <p:nvPr>
            <p:ph sz="half" idx="13"/>
          </p:nvPr>
        </p:nvSpPr>
        <p:spPr>
          <a:xfrm>
            <a:off x="4644002" y="2114917"/>
            <a:ext cx="3887996" cy="3743992"/>
          </a:xfrm>
        </p:spPr>
        <p:txBody>
          <a:bodyPr/>
          <a:lstStyle>
            <a:lvl1pPr indent="-262800">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2"/>
          <p:cNvSpPr>
            <a:spLocks noGrp="1"/>
          </p:cNvSpPr>
          <p:nvPr>
            <p:ph sz="half" idx="14"/>
          </p:nvPr>
        </p:nvSpPr>
        <p:spPr>
          <a:xfrm>
            <a:off x="4644002" y="1754911"/>
            <a:ext cx="3887996" cy="251998"/>
          </a:xfrm>
        </p:spPr>
        <p:txBody>
          <a:bodyPr/>
          <a:lstStyle>
            <a:lvl1pPr marL="0" indent="0">
              <a:buNone/>
              <a:defRPr sz="1400" b="1">
                <a:solidFill>
                  <a:srgbClr val="595857"/>
                </a:solidFill>
              </a:defRPr>
            </a:lvl1pPr>
            <a:lvl2pPr marL="216000" indent="0">
              <a:buNone/>
              <a:defRPr sz="1400"/>
            </a:lvl2pPr>
            <a:lvl3pPr marL="432000" indent="0">
              <a:buNone/>
              <a:defRPr sz="1400"/>
            </a:lvl3pPr>
            <a:lvl4pPr marL="648000" indent="0">
              <a:buNone/>
              <a:defRPr sz="1400"/>
            </a:lvl4pPr>
            <a:lvl5pPr marL="864000" indent="0">
              <a:buNone/>
              <a:defRPr sz="1400"/>
            </a:lvl5pPr>
            <a:lvl6pPr>
              <a:defRPr sz="1800"/>
            </a:lvl6pPr>
            <a:lvl7pPr>
              <a:defRPr sz="1800"/>
            </a:lvl7pPr>
            <a:lvl8pPr>
              <a:defRPr sz="1800"/>
            </a:lvl8pPr>
            <a:lvl9pPr>
              <a:defRPr sz="1800"/>
            </a:lvl9pPr>
          </a:lstStyle>
          <a:p>
            <a:pPr lvl="0"/>
            <a:r>
              <a:rPr lang="en-US"/>
              <a:t>Edit Master text styles</a:t>
            </a:r>
          </a:p>
        </p:txBody>
      </p:sp>
      <p:sp>
        <p:nvSpPr>
          <p:cNvPr id="10" name="TextBox 9"/>
          <p:cNvSpPr txBox="1"/>
          <p:nvPr userDrawn="1"/>
        </p:nvSpPr>
        <p:spPr>
          <a:xfrm>
            <a:off x="612002" y="6172586"/>
            <a:ext cx="2160000" cy="288000"/>
          </a:xfrm>
          <a:prstGeom prst="rect">
            <a:avLst/>
          </a:prstGeom>
          <a:solidFill>
            <a:schemeClr val="bg1"/>
          </a:solidFill>
        </p:spPr>
        <p:txBody>
          <a:bodyPr wrap="square" lIns="0" tIns="0" rIns="0" bIns="0" rtlCol="0" anchor="ctr" anchorCtr="0">
            <a:noAutofit/>
          </a:bodyPr>
          <a:lstStyle/>
          <a:p>
            <a:r>
              <a:rPr lang="en-US" sz="900" b="1" dirty="0">
                <a:solidFill>
                  <a:srgbClr val="FF6600"/>
                </a:solidFill>
              </a:rPr>
              <a:t>HFMA</a:t>
            </a:r>
          </a:p>
        </p:txBody>
      </p:sp>
      <p:sp>
        <p:nvSpPr>
          <p:cNvPr id="5" name="Footer Placeholder 4"/>
          <p:cNvSpPr>
            <a:spLocks noGrp="1"/>
          </p:cNvSpPr>
          <p:nvPr>
            <p:ph type="ftr" sz="quarter" idx="10"/>
          </p:nvPr>
        </p:nvSpPr>
        <p:spPr/>
        <p:txBody>
          <a:bodyPr/>
          <a:lstStyle/>
          <a:p>
            <a:r>
              <a:rPr lang="en-US" dirty="0">
                <a:solidFill>
                  <a:srgbClr val="595857"/>
                </a:solidFill>
              </a:rPr>
              <a:t>Subtitle to go here</a:t>
            </a:r>
          </a:p>
        </p:txBody>
      </p:sp>
    </p:spTree>
    <p:extLst>
      <p:ext uri="{BB962C8B-B14F-4D97-AF65-F5344CB8AC3E}">
        <p14:creationId xmlns:p14="http://schemas.microsoft.com/office/powerpoint/2010/main" val="94455946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r>
              <a:rPr lang="en-US" dirty="0">
                <a:solidFill>
                  <a:srgbClr val="595857"/>
                </a:solidFill>
              </a:rPr>
              <a:t>Subtitle to go here</a:t>
            </a:r>
          </a:p>
        </p:txBody>
      </p:sp>
      <p:sp>
        <p:nvSpPr>
          <p:cNvPr id="4" name="Slide Number Placeholder 3"/>
          <p:cNvSpPr>
            <a:spLocks noGrp="1"/>
          </p:cNvSpPr>
          <p:nvPr>
            <p:ph type="sldNum" sz="quarter" idx="11"/>
          </p:nvPr>
        </p:nvSpPr>
        <p:spPr/>
        <p:txBody>
          <a:bodyPr/>
          <a:lstStyle/>
          <a:p>
            <a:fld id="{9133D5B8-6419-7E4E-B490-0DDAD13A1115}" type="slidenum">
              <a:rPr lang="en-US" smtClean="0">
                <a:solidFill>
                  <a:srgbClr val="595857"/>
                </a:solidFill>
              </a:rPr>
              <a:pPr/>
              <a:t>‹#›</a:t>
            </a:fld>
            <a:endParaRPr lang="en-US" dirty="0">
              <a:solidFill>
                <a:srgbClr val="595857"/>
              </a:solidFill>
            </a:endParaRPr>
          </a:p>
        </p:txBody>
      </p:sp>
    </p:spTree>
    <p:extLst>
      <p:ext uri="{BB962C8B-B14F-4D97-AF65-F5344CB8AC3E}">
        <p14:creationId xmlns:p14="http://schemas.microsoft.com/office/powerpoint/2010/main" val="100313059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Only" preserve="1">
  <p:cSld name="Title Only - HF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Slide Number Placeholder 3"/>
          <p:cNvSpPr>
            <a:spLocks noGrp="1"/>
          </p:cNvSpPr>
          <p:nvPr>
            <p:ph type="sldNum" sz="quarter" idx="11"/>
          </p:nvPr>
        </p:nvSpPr>
        <p:spPr/>
        <p:txBody>
          <a:bodyPr/>
          <a:lstStyle/>
          <a:p>
            <a:fld id="{9133D5B8-6419-7E4E-B490-0DDAD13A1115}" type="slidenum">
              <a:rPr lang="en-US" smtClean="0">
                <a:solidFill>
                  <a:srgbClr val="595857"/>
                </a:solidFill>
              </a:rPr>
              <a:pPr/>
              <a:t>‹#›</a:t>
            </a:fld>
            <a:endParaRPr lang="en-US" dirty="0">
              <a:solidFill>
                <a:srgbClr val="595857"/>
              </a:solidFill>
            </a:endParaRPr>
          </a:p>
        </p:txBody>
      </p:sp>
      <p:sp>
        <p:nvSpPr>
          <p:cNvPr id="5" name="TextBox 4"/>
          <p:cNvSpPr txBox="1"/>
          <p:nvPr userDrawn="1"/>
        </p:nvSpPr>
        <p:spPr>
          <a:xfrm>
            <a:off x="612002" y="6172586"/>
            <a:ext cx="2160000" cy="288000"/>
          </a:xfrm>
          <a:prstGeom prst="rect">
            <a:avLst/>
          </a:prstGeom>
          <a:solidFill>
            <a:schemeClr val="bg1"/>
          </a:solidFill>
        </p:spPr>
        <p:txBody>
          <a:bodyPr wrap="square" lIns="0" tIns="0" rIns="0" bIns="0" rtlCol="0" anchor="ctr" anchorCtr="0">
            <a:noAutofit/>
          </a:bodyPr>
          <a:lstStyle/>
          <a:p>
            <a:r>
              <a:rPr lang="en-US" sz="900" b="1" dirty="0">
                <a:solidFill>
                  <a:srgbClr val="FF6600"/>
                </a:solidFill>
              </a:rPr>
              <a:t>HFMA</a:t>
            </a:r>
          </a:p>
        </p:txBody>
      </p:sp>
      <p:sp>
        <p:nvSpPr>
          <p:cNvPr id="3" name="Footer Placeholder 2"/>
          <p:cNvSpPr>
            <a:spLocks noGrp="1"/>
          </p:cNvSpPr>
          <p:nvPr>
            <p:ph type="ftr" sz="quarter" idx="10"/>
          </p:nvPr>
        </p:nvSpPr>
        <p:spPr/>
        <p:txBody>
          <a:bodyPr/>
          <a:lstStyle/>
          <a:p>
            <a:r>
              <a:rPr lang="en-US" dirty="0">
                <a:solidFill>
                  <a:srgbClr val="595857"/>
                </a:solidFill>
              </a:rPr>
              <a:t>Subtitle to go here</a:t>
            </a:r>
          </a:p>
        </p:txBody>
      </p:sp>
    </p:spTree>
    <p:extLst>
      <p:ext uri="{BB962C8B-B14F-4D97-AF65-F5344CB8AC3E}">
        <p14:creationId xmlns:p14="http://schemas.microsoft.com/office/powerpoint/2010/main" val="17353253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comparison - HFMA">
    <p:spTree>
      <p:nvGrpSpPr>
        <p:cNvPr id="1" name=""/>
        <p:cNvGrpSpPr/>
        <p:nvPr/>
      </p:nvGrpSpPr>
      <p:grpSpPr>
        <a:xfrm>
          <a:off x="0" y="0"/>
          <a:ext cx="0" cy="0"/>
          <a:chOff x="0" y="0"/>
          <a:chExt cx="0" cy="0"/>
        </a:xfrm>
      </p:grpSpPr>
      <p:sp>
        <p:nvSpPr>
          <p:cNvPr id="2" name="Title 1"/>
          <p:cNvSpPr>
            <a:spLocks noGrp="1"/>
          </p:cNvSpPr>
          <p:nvPr>
            <p:ph type="title"/>
          </p:nvPr>
        </p:nvSpPr>
        <p:spPr>
          <a:xfrm>
            <a:off x="612002" y="853909"/>
            <a:ext cx="7919996" cy="538609"/>
          </a:xfrm>
        </p:spPr>
        <p:txBody>
          <a:bodyPr/>
          <a:lstStyle/>
          <a:p>
            <a:r>
              <a:rPr lang="en-US"/>
              <a:t>Click to edit Master title style</a:t>
            </a:r>
          </a:p>
        </p:txBody>
      </p:sp>
      <p:sp>
        <p:nvSpPr>
          <p:cNvPr id="3" name="Content Placeholder 2"/>
          <p:cNvSpPr>
            <a:spLocks noGrp="1"/>
          </p:cNvSpPr>
          <p:nvPr>
            <p:ph sz="half" idx="1"/>
          </p:nvPr>
        </p:nvSpPr>
        <p:spPr>
          <a:xfrm>
            <a:off x="612004" y="2114917"/>
            <a:ext cx="3887996" cy="3743992"/>
          </a:xfrm>
        </p:spPr>
        <p:txBody>
          <a:bodyPr/>
          <a:lstStyle>
            <a:lvl1pPr indent="-262800">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1"/>
          </p:nvPr>
        </p:nvSpPr>
        <p:spPr/>
        <p:txBody>
          <a:bodyPr/>
          <a:lstStyle/>
          <a:p>
            <a:fld id="{9133D5B8-6419-7E4E-B490-0DDAD13A1115}" type="slidenum">
              <a:rPr lang="en-US" smtClean="0"/>
              <a:pPr/>
              <a:t>‹#›</a:t>
            </a:fld>
            <a:endParaRPr lang="en-US" dirty="0"/>
          </a:p>
        </p:txBody>
      </p:sp>
      <p:sp>
        <p:nvSpPr>
          <p:cNvPr id="7" name="Content Placeholder 2"/>
          <p:cNvSpPr>
            <a:spLocks noGrp="1"/>
          </p:cNvSpPr>
          <p:nvPr>
            <p:ph sz="half" idx="12"/>
          </p:nvPr>
        </p:nvSpPr>
        <p:spPr>
          <a:xfrm>
            <a:off x="612004" y="1754911"/>
            <a:ext cx="3887996" cy="251998"/>
          </a:xfrm>
        </p:spPr>
        <p:txBody>
          <a:bodyPr/>
          <a:lstStyle>
            <a:lvl1pPr marL="0" indent="0">
              <a:buNone/>
              <a:defRPr sz="1400" b="1">
                <a:solidFill>
                  <a:schemeClr val="bg2"/>
                </a:solidFill>
              </a:defRPr>
            </a:lvl1pPr>
            <a:lvl2pPr marL="216000" indent="0">
              <a:buNone/>
              <a:defRPr sz="1400"/>
            </a:lvl2pPr>
            <a:lvl3pPr marL="432000" indent="0">
              <a:buNone/>
              <a:defRPr sz="1400"/>
            </a:lvl3pPr>
            <a:lvl4pPr marL="648000" indent="0">
              <a:buNone/>
              <a:defRPr sz="1400"/>
            </a:lvl4pPr>
            <a:lvl5pPr marL="864000" indent="0">
              <a:buNone/>
              <a:defRPr sz="1400"/>
            </a:lvl5pPr>
            <a:lvl6pPr>
              <a:defRPr sz="1800"/>
            </a:lvl6pPr>
            <a:lvl7pPr>
              <a:defRPr sz="1800"/>
            </a:lvl7pPr>
            <a:lvl8pPr>
              <a:defRPr sz="1800"/>
            </a:lvl8pPr>
            <a:lvl9pPr>
              <a:defRPr sz="1800"/>
            </a:lvl9pPr>
          </a:lstStyle>
          <a:p>
            <a:pPr lvl="0"/>
            <a:r>
              <a:rPr lang="en-US"/>
              <a:t>Edit Master text styles</a:t>
            </a:r>
          </a:p>
        </p:txBody>
      </p:sp>
      <p:sp>
        <p:nvSpPr>
          <p:cNvPr id="8" name="Content Placeholder 2"/>
          <p:cNvSpPr>
            <a:spLocks noGrp="1"/>
          </p:cNvSpPr>
          <p:nvPr>
            <p:ph sz="half" idx="13"/>
          </p:nvPr>
        </p:nvSpPr>
        <p:spPr>
          <a:xfrm>
            <a:off x="4644002" y="2114917"/>
            <a:ext cx="3887996" cy="3743992"/>
          </a:xfrm>
        </p:spPr>
        <p:txBody>
          <a:bodyPr/>
          <a:lstStyle>
            <a:lvl1pPr indent="-262800">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2"/>
          <p:cNvSpPr>
            <a:spLocks noGrp="1"/>
          </p:cNvSpPr>
          <p:nvPr>
            <p:ph sz="half" idx="14"/>
          </p:nvPr>
        </p:nvSpPr>
        <p:spPr>
          <a:xfrm>
            <a:off x="4644002" y="1754911"/>
            <a:ext cx="3887996" cy="251998"/>
          </a:xfrm>
        </p:spPr>
        <p:txBody>
          <a:bodyPr/>
          <a:lstStyle>
            <a:lvl1pPr marL="0" indent="0">
              <a:buNone/>
              <a:defRPr sz="1400" b="1">
                <a:solidFill>
                  <a:srgbClr val="595857"/>
                </a:solidFill>
              </a:defRPr>
            </a:lvl1pPr>
            <a:lvl2pPr marL="216000" indent="0">
              <a:buNone/>
              <a:defRPr sz="1400"/>
            </a:lvl2pPr>
            <a:lvl3pPr marL="432000" indent="0">
              <a:buNone/>
              <a:defRPr sz="1400"/>
            </a:lvl3pPr>
            <a:lvl4pPr marL="648000" indent="0">
              <a:buNone/>
              <a:defRPr sz="1400"/>
            </a:lvl4pPr>
            <a:lvl5pPr marL="864000" indent="0">
              <a:buNone/>
              <a:defRPr sz="1400"/>
            </a:lvl5pPr>
            <a:lvl6pPr>
              <a:defRPr sz="1800"/>
            </a:lvl6pPr>
            <a:lvl7pPr>
              <a:defRPr sz="1800"/>
            </a:lvl7pPr>
            <a:lvl8pPr>
              <a:defRPr sz="1800"/>
            </a:lvl8pPr>
            <a:lvl9pPr>
              <a:defRPr sz="1800"/>
            </a:lvl9pPr>
          </a:lstStyle>
          <a:p>
            <a:pPr lvl="0"/>
            <a:r>
              <a:rPr lang="en-US"/>
              <a:t>Edit Master text styles</a:t>
            </a:r>
          </a:p>
        </p:txBody>
      </p:sp>
      <p:sp>
        <p:nvSpPr>
          <p:cNvPr id="10" name="TextBox 9"/>
          <p:cNvSpPr txBox="1"/>
          <p:nvPr userDrawn="1"/>
        </p:nvSpPr>
        <p:spPr>
          <a:xfrm>
            <a:off x="612002" y="6172586"/>
            <a:ext cx="2160000" cy="288000"/>
          </a:xfrm>
          <a:prstGeom prst="rect">
            <a:avLst/>
          </a:prstGeom>
          <a:solidFill>
            <a:schemeClr val="bg1"/>
          </a:solidFill>
        </p:spPr>
        <p:txBody>
          <a:bodyPr wrap="square" lIns="0" tIns="0" rIns="0" bIns="0" rtlCol="0" anchor="ctr" anchorCtr="0">
            <a:noAutofit/>
          </a:bodyPr>
          <a:lstStyle/>
          <a:p>
            <a:pPr algn="l"/>
            <a:r>
              <a:rPr lang="en-US" sz="900" b="1" dirty="0">
                <a:solidFill>
                  <a:schemeClr val="tx2"/>
                </a:solidFill>
              </a:rPr>
              <a:t>HFMA</a:t>
            </a:r>
          </a:p>
        </p:txBody>
      </p:sp>
      <p:sp>
        <p:nvSpPr>
          <p:cNvPr id="5" name="Footer Placeholder 4"/>
          <p:cNvSpPr>
            <a:spLocks noGrp="1"/>
          </p:cNvSpPr>
          <p:nvPr>
            <p:ph type="ftr" sz="quarter" idx="10"/>
          </p:nvPr>
        </p:nvSpPr>
        <p:spPr/>
        <p:txBody>
          <a:bodyPr/>
          <a:lstStyle/>
          <a:p>
            <a:r>
              <a:rPr lang="en-US" dirty="0"/>
              <a:t>Subtitle to go here</a:t>
            </a:r>
          </a:p>
        </p:txBody>
      </p:sp>
    </p:spTree>
    <p:extLst>
      <p:ext uri="{BB962C8B-B14F-4D97-AF65-F5344CB8AC3E}">
        <p14:creationId xmlns:p14="http://schemas.microsoft.com/office/powerpoint/2010/main" val="202368270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dirty="0">
                <a:solidFill>
                  <a:srgbClr val="595857"/>
                </a:solidFill>
              </a:rPr>
              <a:t>Subtitle to go here</a:t>
            </a:r>
          </a:p>
        </p:txBody>
      </p:sp>
      <p:sp>
        <p:nvSpPr>
          <p:cNvPr id="3" name="Slide Number Placeholder 2"/>
          <p:cNvSpPr>
            <a:spLocks noGrp="1"/>
          </p:cNvSpPr>
          <p:nvPr>
            <p:ph type="sldNum" sz="quarter" idx="11"/>
          </p:nvPr>
        </p:nvSpPr>
        <p:spPr/>
        <p:txBody>
          <a:bodyPr/>
          <a:lstStyle/>
          <a:p>
            <a:fld id="{9133D5B8-6419-7E4E-B490-0DDAD13A1115}" type="slidenum">
              <a:rPr lang="en-US" smtClean="0">
                <a:solidFill>
                  <a:srgbClr val="595857"/>
                </a:solidFill>
              </a:rPr>
              <a:pPr/>
              <a:t>‹#›</a:t>
            </a:fld>
            <a:endParaRPr lang="en-US" dirty="0">
              <a:solidFill>
                <a:srgbClr val="595857"/>
              </a:solidFill>
            </a:endParaRPr>
          </a:p>
        </p:txBody>
      </p:sp>
    </p:spTree>
    <p:extLst>
      <p:ext uri="{BB962C8B-B14F-4D97-AF65-F5344CB8AC3E}">
        <p14:creationId xmlns:p14="http://schemas.microsoft.com/office/powerpoint/2010/main" val="140697969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 HFMA">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fld id="{9133D5B8-6419-7E4E-B490-0DDAD13A1115}" type="slidenum">
              <a:rPr lang="en-US" smtClean="0">
                <a:solidFill>
                  <a:srgbClr val="595857"/>
                </a:solidFill>
              </a:rPr>
              <a:pPr/>
              <a:t>‹#›</a:t>
            </a:fld>
            <a:endParaRPr lang="en-US" dirty="0">
              <a:solidFill>
                <a:srgbClr val="595857"/>
              </a:solidFill>
            </a:endParaRPr>
          </a:p>
        </p:txBody>
      </p:sp>
      <p:sp>
        <p:nvSpPr>
          <p:cNvPr id="4" name="TextBox 3"/>
          <p:cNvSpPr txBox="1"/>
          <p:nvPr userDrawn="1"/>
        </p:nvSpPr>
        <p:spPr>
          <a:xfrm>
            <a:off x="612002" y="6172586"/>
            <a:ext cx="2160000" cy="288000"/>
          </a:xfrm>
          <a:prstGeom prst="rect">
            <a:avLst/>
          </a:prstGeom>
          <a:solidFill>
            <a:schemeClr val="bg1"/>
          </a:solidFill>
        </p:spPr>
        <p:txBody>
          <a:bodyPr wrap="square" lIns="0" tIns="0" rIns="0" bIns="0" rtlCol="0" anchor="ctr" anchorCtr="0">
            <a:noAutofit/>
          </a:bodyPr>
          <a:lstStyle/>
          <a:p>
            <a:r>
              <a:rPr lang="en-US" sz="900" b="1" dirty="0">
                <a:solidFill>
                  <a:srgbClr val="FF6600"/>
                </a:solidFill>
              </a:rPr>
              <a:t>HFMA</a:t>
            </a:r>
          </a:p>
        </p:txBody>
      </p:sp>
      <p:sp>
        <p:nvSpPr>
          <p:cNvPr id="2" name="Footer Placeholder 1"/>
          <p:cNvSpPr>
            <a:spLocks noGrp="1"/>
          </p:cNvSpPr>
          <p:nvPr>
            <p:ph type="ftr" sz="quarter" idx="10"/>
          </p:nvPr>
        </p:nvSpPr>
        <p:spPr/>
        <p:txBody>
          <a:bodyPr/>
          <a:lstStyle/>
          <a:p>
            <a:r>
              <a:rPr lang="en-US" dirty="0">
                <a:solidFill>
                  <a:srgbClr val="595857"/>
                </a:solidFill>
              </a:rPr>
              <a:t>Subtitle to go here</a:t>
            </a:r>
          </a:p>
        </p:txBody>
      </p:sp>
    </p:spTree>
    <p:extLst>
      <p:ext uri="{BB962C8B-B14F-4D97-AF65-F5344CB8AC3E}">
        <p14:creationId xmlns:p14="http://schemas.microsoft.com/office/powerpoint/2010/main" val="285204300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Section Header 1 Orange Yellow">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2002" y="1360405"/>
            <a:ext cx="6479985" cy="2722968"/>
          </a:xfrm>
        </p:spPr>
        <p:txBody>
          <a:bodyPr anchor="t" anchorCtr="0"/>
          <a:lstStyle>
            <a:lvl1pPr algn="l">
              <a:lnSpc>
                <a:spcPts val="7000"/>
              </a:lnSpc>
              <a:defRPr sz="7000" b="1" cap="none">
                <a:solidFill>
                  <a:schemeClr val="bg2"/>
                </a:solidFill>
              </a:defRPr>
            </a:lvl1pPr>
          </a:lstStyle>
          <a:p>
            <a:r>
              <a:rPr lang="en-US"/>
              <a:t>Click to edit master title style</a:t>
            </a:r>
          </a:p>
        </p:txBody>
      </p:sp>
      <p:sp>
        <p:nvSpPr>
          <p:cNvPr id="14" name="Slide Number Placeholder 4"/>
          <p:cNvSpPr>
            <a:spLocks noGrp="1"/>
          </p:cNvSpPr>
          <p:nvPr>
            <p:ph type="sldNum" sz="quarter" idx="4"/>
          </p:nvPr>
        </p:nvSpPr>
        <p:spPr>
          <a:xfrm>
            <a:off x="8171998" y="6253668"/>
            <a:ext cx="360000" cy="138499"/>
          </a:xfrm>
          <a:prstGeom prst="rect">
            <a:avLst/>
          </a:prstGeom>
        </p:spPr>
        <p:txBody>
          <a:bodyPr vert="horz" lIns="0" tIns="0" rIns="0" bIns="0" rtlCol="0" anchor="ctr">
            <a:spAutoFit/>
          </a:bodyPr>
          <a:lstStyle>
            <a:lvl1pPr algn="r">
              <a:defRPr sz="900" b="1">
                <a:solidFill>
                  <a:schemeClr val="bg1"/>
                </a:solidFill>
              </a:defRPr>
            </a:lvl1pPr>
          </a:lstStyle>
          <a:p>
            <a:fld id="{9133D5B8-6419-7E4E-B490-0DDAD13A1115}" type="slidenum">
              <a:rPr lang="en-US" smtClean="0">
                <a:solidFill>
                  <a:prstClr val="white"/>
                </a:solidFill>
              </a:rPr>
              <a:pPr/>
              <a:t>‹#›</a:t>
            </a:fld>
            <a:endParaRPr lang="en-US" dirty="0">
              <a:solidFill>
                <a:prstClr val="white"/>
              </a:solidFill>
            </a:endParaRPr>
          </a:p>
        </p:txBody>
      </p:sp>
      <p:pic>
        <p:nvPicPr>
          <p:cNvPr id="16" name="Picture 1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2002" y="6196917"/>
            <a:ext cx="252000" cy="252000"/>
          </a:xfrm>
          <a:prstGeom prst="rect">
            <a:avLst/>
          </a:prstGeom>
        </p:spPr>
      </p:pic>
      <p:sp>
        <p:nvSpPr>
          <p:cNvPr id="17" name="Footer Placeholder 3"/>
          <p:cNvSpPr txBox="1">
            <a:spLocks/>
          </p:cNvSpPr>
          <p:nvPr userDrawn="1"/>
        </p:nvSpPr>
        <p:spPr>
          <a:xfrm>
            <a:off x="953656" y="6253668"/>
            <a:ext cx="3420000" cy="138499"/>
          </a:xfrm>
          <a:prstGeom prst="rect">
            <a:avLst/>
          </a:prstGeom>
        </p:spPr>
        <p:txBody>
          <a:bodyPr vert="horz" lIns="0" tIns="0" rIns="0" bIns="0" rtlCol="0" anchor="t" anchorCtr="0">
            <a:spAutoFit/>
          </a:bodyPr>
          <a:lstStyle>
            <a:defPPr>
              <a:defRPr lang="en-US"/>
            </a:defPPr>
            <a:lvl1pPr marL="0" algn="l" defTabSz="457200" rtl="0" eaLnBrk="1" latinLnBrk="0" hangingPunct="1">
              <a:defRPr sz="900" kern="1200">
                <a:solidFill>
                  <a:schemeClr val="bg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rgbClr val="FFFFFF"/>
                </a:solidFill>
              </a:rPr>
              <a:t>HFMA identifier</a:t>
            </a:r>
          </a:p>
        </p:txBody>
      </p:sp>
      <p:sp>
        <p:nvSpPr>
          <p:cNvPr id="3" name="Footer Placeholder 2"/>
          <p:cNvSpPr>
            <a:spLocks noGrp="1"/>
          </p:cNvSpPr>
          <p:nvPr>
            <p:ph type="ftr" sz="quarter" idx="10"/>
          </p:nvPr>
        </p:nvSpPr>
        <p:spPr/>
        <p:txBody>
          <a:bodyPr/>
          <a:lstStyle/>
          <a:p>
            <a:r>
              <a:rPr lang="en-US" dirty="0">
                <a:solidFill>
                  <a:srgbClr val="595857"/>
                </a:solidFill>
              </a:rPr>
              <a:t>Subtitle to go here</a:t>
            </a:r>
          </a:p>
        </p:txBody>
      </p:sp>
    </p:spTree>
    <p:extLst>
      <p:ext uri="{BB962C8B-B14F-4D97-AF65-F5344CB8AC3E}">
        <p14:creationId xmlns:p14="http://schemas.microsoft.com/office/powerpoint/2010/main" val="412064512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p:cNvSpPr>
            <a:spLocks noGrp="1"/>
          </p:cNvSpPr>
          <p:nvPr>
            <p:ph type="title"/>
          </p:nvPr>
        </p:nvSpPr>
        <p:spPr/>
        <p:txBody>
          <a:bodyPr/>
          <a:lstStyle/>
          <a:p>
            <a:r>
              <a:rPr lang="en-US"/>
              <a:t>Click to edit Master title style</a:t>
            </a:r>
          </a:p>
        </p:txBody>
      </p:sp>
      <p:sp>
        <p:nvSpPr>
          <p:cNvPr id="2" name="Footer Placeholder 1"/>
          <p:cNvSpPr>
            <a:spLocks noGrp="1"/>
          </p:cNvSpPr>
          <p:nvPr>
            <p:ph type="ftr" sz="quarter" idx="10"/>
          </p:nvPr>
        </p:nvSpPr>
        <p:spPr/>
        <p:txBody>
          <a:bodyPr/>
          <a:lstStyle/>
          <a:p>
            <a:r>
              <a:rPr lang="en-US" dirty="0">
                <a:solidFill>
                  <a:srgbClr val="595857"/>
                </a:solidFill>
              </a:rPr>
              <a:t>Subtitle to go here</a:t>
            </a:r>
          </a:p>
        </p:txBody>
      </p:sp>
      <p:sp>
        <p:nvSpPr>
          <p:cNvPr id="4" name="Slide Number Placeholder 3"/>
          <p:cNvSpPr>
            <a:spLocks noGrp="1"/>
          </p:cNvSpPr>
          <p:nvPr>
            <p:ph type="sldNum" sz="quarter" idx="11"/>
          </p:nvPr>
        </p:nvSpPr>
        <p:spPr/>
        <p:txBody>
          <a:bodyPr/>
          <a:lstStyle/>
          <a:p>
            <a:fld id="{9133D5B8-6419-7E4E-B490-0DDAD13A1115}" type="slidenum">
              <a:rPr lang="en-US" smtClean="0">
                <a:solidFill>
                  <a:srgbClr val="595857"/>
                </a:solidFill>
              </a:rPr>
              <a:pPr/>
              <a:t>‹#›</a:t>
            </a:fld>
            <a:endParaRPr lang="en-US" dirty="0">
              <a:solidFill>
                <a:srgbClr val="595857"/>
              </a:solidFill>
            </a:endParaRPr>
          </a:p>
        </p:txBody>
      </p:sp>
    </p:spTree>
    <p:extLst>
      <p:ext uri="{BB962C8B-B14F-4D97-AF65-F5344CB8AC3E}">
        <p14:creationId xmlns:p14="http://schemas.microsoft.com/office/powerpoint/2010/main" val="152640853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tle and Content - HFMA">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p:cNvSpPr>
            <a:spLocks noGrp="1"/>
          </p:cNvSpPr>
          <p:nvPr>
            <p:ph type="title"/>
          </p:nvPr>
        </p:nvSpPr>
        <p:spPr/>
        <p:txBody>
          <a:bodyPr/>
          <a:lstStyle/>
          <a:p>
            <a:r>
              <a:rPr lang="en-US"/>
              <a:t>Click to edit Master title style</a:t>
            </a:r>
          </a:p>
        </p:txBody>
      </p:sp>
      <p:sp>
        <p:nvSpPr>
          <p:cNvPr id="4" name="Slide Number Placeholder 3"/>
          <p:cNvSpPr>
            <a:spLocks noGrp="1"/>
          </p:cNvSpPr>
          <p:nvPr>
            <p:ph type="sldNum" sz="quarter" idx="11"/>
          </p:nvPr>
        </p:nvSpPr>
        <p:spPr/>
        <p:txBody>
          <a:bodyPr/>
          <a:lstStyle/>
          <a:p>
            <a:fld id="{9133D5B8-6419-7E4E-B490-0DDAD13A1115}" type="slidenum">
              <a:rPr lang="en-US" smtClean="0">
                <a:solidFill>
                  <a:srgbClr val="595857"/>
                </a:solidFill>
              </a:rPr>
              <a:pPr/>
              <a:t>‹#›</a:t>
            </a:fld>
            <a:endParaRPr lang="en-US" dirty="0">
              <a:solidFill>
                <a:srgbClr val="595857"/>
              </a:solidFill>
            </a:endParaRPr>
          </a:p>
        </p:txBody>
      </p:sp>
      <p:sp>
        <p:nvSpPr>
          <p:cNvPr id="6" name="TextBox 5"/>
          <p:cNvSpPr txBox="1"/>
          <p:nvPr userDrawn="1"/>
        </p:nvSpPr>
        <p:spPr>
          <a:xfrm>
            <a:off x="612003" y="6172586"/>
            <a:ext cx="2160000" cy="288000"/>
          </a:xfrm>
          <a:prstGeom prst="rect">
            <a:avLst/>
          </a:prstGeom>
          <a:solidFill>
            <a:schemeClr val="bg1"/>
          </a:solidFill>
        </p:spPr>
        <p:txBody>
          <a:bodyPr wrap="square" lIns="0" tIns="0" rIns="0" bIns="0" rtlCol="0" anchor="ctr" anchorCtr="0">
            <a:noAutofit/>
          </a:bodyPr>
          <a:lstStyle/>
          <a:p>
            <a:r>
              <a:rPr lang="en-US" sz="900" b="1" dirty="0">
                <a:solidFill>
                  <a:srgbClr val="FF6600"/>
                </a:solidFill>
              </a:rPr>
              <a:t>HFMA</a:t>
            </a:r>
          </a:p>
        </p:txBody>
      </p:sp>
      <p:sp>
        <p:nvSpPr>
          <p:cNvPr id="2" name="Footer Placeholder 1"/>
          <p:cNvSpPr>
            <a:spLocks noGrp="1"/>
          </p:cNvSpPr>
          <p:nvPr>
            <p:ph type="ftr" sz="quarter" idx="10"/>
          </p:nvPr>
        </p:nvSpPr>
        <p:spPr/>
        <p:txBody>
          <a:bodyPr/>
          <a:lstStyle/>
          <a:p>
            <a:r>
              <a:rPr lang="en-US" dirty="0">
                <a:solidFill>
                  <a:srgbClr val="595857"/>
                </a:solidFill>
              </a:rPr>
              <a:t>Subtitle to go here</a:t>
            </a:r>
          </a:p>
        </p:txBody>
      </p:sp>
    </p:spTree>
    <p:extLst>
      <p:ext uri="{BB962C8B-B14F-4D97-AF65-F5344CB8AC3E}">
        <p14:creationId xmlns:p14="http://schemas.microsoft.com/office/powerpoint/2010/main" val="145235969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12002" y="853909"/>
            <a:ext cx="7919996" cy="538609"/>
          </a:xfrm>
        </p:spPr>
        <p:txBody>
          <a:bodyPr/>
          <a:lstStyle/>
          <a:p>
            <a:r>
              <a:rPr lang="en-US"/>
              <a:t>Click to edit Master title style</a:t>
            </a:r>
          </a:p>
        </p:txBody>
      </p:sp>
      <p:sp>
        <p:nvSpPr>
          <p:cNvPr id="3" name="Content Placeholder 2"/>
          <p:cNvSpPr>
            <a:spLocks noGrp="1"/>
          </p:cNvSpPr>
          <p:nvPr>
            <p:ph sz="half" idx="1"/>
          </p:nvPr>
        </p:nvSpPr>
        <p:spPr>
          <a:xfrm>
            <a:off x="612004" y="1754910"/>
            <a:ext cx="3887996" cy="4103996"/>
          </a:xfrm>
        </p:spPr>
        <p:txBody>
          <a:bodyPr/>
          <a:lstStyle>
            <a:lvl1pP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4002" y="1754910"/>
            <a:ext cx="3887996" cy="4103999"/>
          </a:xfrm>
        </p:spPr>
        <p:txBody>
          <a:bodyPr/>
          <a:lstStyle>
            <a:lvl1pP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0"/>
          </p:nvPr>
        </p:nvSpPr>
        <p:spPr/>
        <p:txBody>
          <a:bodyPr/>
          <a:lstStyle/>
          <a:p>
            <a:r>
              <a:rPr lang="en-US" dirty="0">
                <a:solidFill>
                  <a:srgbClr val="595857"/>
                </a:solidFill>
              </a:rPr>
              <a:t>Subtitle to go here</a:t>
            </a:r>
          </a:p>
        </p:txBody>
      </p:sp>
      <p:sp>
        <p:nvSpPr>
          <p:cNvPr id="6" name="Slide Number Placeholder 5"/>
          <p:cNvSpPr>
            <a:spLocks noGrp="1"/>
          </p:cNvSpPr>
          <p:nvPr>
            <p:ph type="sldNum" sz="quarter" idx="11"/>
          </p:nvPr>
        </p:nvSpPr>
        <p:spPr/>
        <p:txBody>
          <a:bodyPr/>
          <a:lstStyle/>
          <a:p>
            <a:fld id="{9133D5B8-6419-7E4E-B490-0DDAD13A1115}" type="slidenum">
              <a:rPr lang="en-US" smtClean="0">
                <a:solidFill>
                  <a:srgbClr val="595857"/>
                </a:solidFill>
              </a:rPr>
              <a:pPr/>
              <a:t>‹#›</a:t>
            </a:fld>
            <a:endParaRPr lang="en-US" dirty="0">
              <a:solidFill>
                <a:srgbClr val="595857"/>
              </a:solidFill>
            </a:endParaRPr>
          </a:p>
        </p:txBody>
      </p:sp>
    </p:spTree>
    <p:extLst>
      <p:ext uri="{BB962C8B-B14F-4D97-AF65-F5344CB8AC3E}">
        <p14:creationId xmlns:p14="http://schemas.microsoft.com/office/powerpoint/2010/main" val="390222234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wo Content - HFMA">
    <p:spTree>
      <p:nvGrpSpPr>
        <p:cNvPr id="1" name=""/>
        <p:cNvGrpSpPr/>
        <p:nvPr/>
      </p:nvGrpSpPr>
      <p:grpSpPr>
        <a:xfrm>
          <a:off x="0" y="0"/>
          <a:ext cx="0" cy="0"/>
          <a:chOff x="0" y="0"/>
          <a:chExt cx="0" cy="0"/>
        </a:xfrm>
      </p:grpSpPr>
      <p:sp>
        <p:nvSpPr>
          <p:cNvPr id="2" name="Title 1"/>
          <p:cNvSpPr>
            <a:spLocks noGrp="1"/>
          </p:cNvSpPr>
          <p:nvPr>
            <p:ph type="title"/>
          </p:nvPr>
        </p:nvSpPr>
        <p:spPr>
          <a:xfrm>
            <a:off x="612002" y="853909"/>
            <a:ext cx="7919996" cy="538609"/>
          </a:xfrm>
        </p:spPr>
        <p:txBody>
          <a:bodyPr/>
          <a:lstStyle/>
          <a:p>
            <a:r>
              <a:rPr lang="en-US"/>
              <a:t>Click to edit Master title style</a:t>
            </a:r>
          </a:p>
        </p:txBody>
      </p:sp>
      <p:sp>
        <p:nvSpPr>
          <p:cNvPr id="3" name="Content Placeholder 2"/>
          <p:cNvSpPr>
            <a:spLocks noGrp="1"/>
          </p:cNvSpPr>
          <p:nvPr>
            <p:ph sz="half" idx="1"/>
          </p:nvPr>
        </p:nvSpPr>
        <p:spPr>
          <a:xfrm>
            <a:off x="612004" y="1754910"/>
            <a:ext cx="3887996" cy="4103996"/>
          </a:xfrm>
        </p:spPr>
        <p:txBody>
          <a:bodyPr/>
          <a:lstStyle>
            <a:lvl1pP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4002" y="1754910"/>
            <a:ext cx="3887996" cy="4103999"/>
          </a:xfrm>
        </p:spPr>
        <p:txBody>
          <a:bodyPr/>
          <a:lstStyle>
            <a:lvl1pP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1"/>
          </p:nvPr>
        </p:nvSpPr>
        <p:spPr/>
        <p:txBody>
          <a:bodyPr/>
          <a:lstStyle/>
          <a:p>
            <a:fld id="{9133D5B8-6419-7E4E-B490-0DDAD13A1115}" type="slidenum">
              <a:rPr lang="en-US" smtClean="0">
                <a:solidFill>
                  <a:srgbClr val="595857"/>
                </a:solidFill>
              </a:rPr>
              <a:pPr/>
              <a:t>‹#›</a:t>
            </a:fld>
            <a:endParaRPr lang="en-US" dirty="0">
              <a:solidFill>
                <a:srgbClr val="595857"/>
              </a:solidFill>
            </a:endParaRPr>
          </a:p>
        </p:txBody>
      </p:sp>
      <p:sp>
        <p:nvSpPr>
          <p:cNvPr id="7" name="TextBox 6"/>
          <p:cNvSpPr txBox="1"/>
          <p:nvPr userDrawn="1"/>
        </p:nvSpPr>
        <p:spPr>
          <a:xfrm>
            <a:off x="612002" y="6172586"/>
            <a:ext cx="2160000" cy="288000"/>
          </a:xfrm>
          <a:prstGeom prst="rect">
            <a:avLst/>
          </a:prstGeom>
          <a:solidFill>
            <a:schemeClr val="bg1"/>
          </a:solidFill>
        </p:spPr>
        <p:txBody>
          <a:bodyPr wrap="square" lIns="0" tIns="0" rIns="0" bIns="0" rtlCol="0" anchor="ctr" anchorCtr="0">
            <a:noAutofit/>
          </a:bodyPr>
          <a:lstStyle/>
          <a:p>
            <a:r>
              <a:rPr lang="en-US" sz="900" b="1" dirty="0">
                <a:solidFill>
                  <a:srgbClr val="FF6600"/>
                </a:solidFill>
              </a:rPr>
              <a:t>HFMA</a:t>
            </a:r>
          </a:p>
        </p:txBody>
      </p:sp>
      <p:sp>
        <p:nvSpPr>
          <p:cNvPr id="5" name="Footer Placeholder 4"/>
          <p:cNvSpPr>
            <a:spLocks noGrp="1"/>
          </p:cNvSpPr>
          <p:nvPr>
            <p:ph type="ftr" sz="quarter" idx="10"/>
          </p:nvPr>
        </p:nvSpPr>
        <p:spPr/>
        <p:txBody>
          <a:bodyPr/>
          <a:lstStyle/>
          <a:p>
            <a:r>
              <a:rPr lang="en-US" dirty="0">
                <a:solidFill>
                  <a:srgbClr val="595857"/>
                </a:solidFill>
              </a:rPr>
              <a:t>Subtitle to go here</a:t>
            </a:r>
          </a:p>
        </p:txBody>
      </p:sp>
    </p:spTree>
    <p:extLst>
      <p:ext uri="{BB962C8B-B14F-4D97-AF65-F5344CB8AC3E}">
        <p14:creationId xmlns:p14="http://schemas.microsoft.com/office/powerpoint/2010/main" val="171994208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wo Content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12002" y="853909"/>
            <a:ext cx="7919996" cy="538609"/>
          </a:xfrm>
        </p:spPr>
        <p:txBody>
          <a:bodyPr/>
          <a:lstStyle/>
          <a:p>
            <a:r>
              <a:rPr lang="en-US"/>
              <a:t>Click to edit Master title style</a:t>
            </a:r>
          </a:p>
        </p:txBody>
      </p:sp>
      <p:sp>
        <p:nvSpPr>
          <p:cNvPr id="3" name="Content Placeholder 2"/>
          <p:cNvSpPr>
            <a:spLocks noGrp="1"/>
          </p:cNvSpPr>
          <p:nvPr>
            <p:ph sz="half" idx="1"/>
          </p:nvPr>
        </p:nvSpPr>
        <p:spPr>
          <a:xfrm>
            <a:off x="612004" y="2114917"/>
            <a:ext cx="3887996" cy="3743992"/>
          </a:xfrm>
        </p:spPr>
        <p:txBody>
          <a:bodyPr/>
          <a:lstStyle>
            <a:lvl1pPr indent="-262800">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0"/>
          </p:nvPr>
        </p:nvSpPr>
        <p:spPr/>
        <p:txBody>
          <a:bodyPr/>
          <a:lstStyle/>
          <a:p>
            <a:r>
              <a:rPr lang="en-US" dirty="0">
                <a:solidFill>
                  <a:srgbClr val="595857"/>
                </a:solidFill>
              </a:rPr>
              <a:t>Subtitle to go here</a:t>
            </a:r>
          </a:p>
        </p:txBody>
      </p:sp>
      <p:sp>
        <p:nvSpPr>
          <p:cNvPr id="6" name="Slide Number Placeholder 5"/>
          <p:cNvSpPr>
            <a:spLocks noGrp="1"/>
          </p:cNvSpPr>
          <p:nvPr>
            <p:ph type="sldNum" sz="quarter" idx="11"/>
          </p:nvPr>
        </p:nvSpPr>
        <p:spPr/>
        <p:txBody>
          <a:bodyPr/>
          <a:lstStyle/>
          <a:p>
            <a:fld id="{9133D5B8-6419-7E4E-B490-0DDAD13A1115}" type="slidenum">
              <a:rPr lang="en-US" smtClean="0">
                <a:solidFill>
                  <a:srgbClr val="595857"/>
                </a:solidFill>
              </a:rPr>
              <a:pPr/>
              <a:t>‹#›</a:t>
            </a:fld>
            <a:endParaRPr lang="en-US" dirty="0">
              <a:solidFill>
                <a:srgbClr val="595857"/>
              </a:solidFill>
            </a:endParaRPr>
          </a:p>
        </p:txBody>
      </p:sp>
      <p:sp>
        <p:nvSpPr>
          <p:cNvPr id="7" name="Content Placeholder 2"/>
          <p:cNvSpPr>
            <a:spLocks noGrp="1"/>
          </p:cNvSpPr>
          <p:nvPr>
            <p:ph sz="half" idx="12"/>
          </p:nvPr>
        </p:nvSpPr>
        <p:spPr>
          <a:xfrm>
            <a:off x="612004" y="1754911"/>
            <a:ext cx="3887996" cy="251998"/>
          </a:xfrm>
        </p:spPr>
        <p:txBody>
          <a:bodyPr/>
          <a:lstStyle>
            <a:lvl1pPr marL="0" indent="0">
              <a:buNone/>
              <a:defRPr sz="1400" b="1">
                <a:solidFill>
                  <a:schemeClr val="bg2"/>
                </a:solidFill>
              </a:defRPr>
            </a:lvl1pPr>
            <a:lvl2pPr marL="216000" indent="0">
              <a:buNone/>
              <a:defRPr sz="1400"/>
            </a:lvl2pPr>
            <a:lvl3pPr marL="432000" indent="0">
              <a:buNone/>
              <a:defRPr sz="1400"/>
            </a:lvl3pPr>
            <a:lvl4pPr marL="648000" indent="0">
              <a:buNone/>
              <a:defRPr sz="1400"/>
            </a:lvl4pPr>
            <a:lvl5pPr marL="864000" indent="0">
              <a:buNone/>
              <a:defRPr sz="1400"/>
            </a:lvl5pPr>
            <a:lvl6pPr>
              <a:defRPr sz="1800"/>
            </a:lvl6pPr>
            <a:lvl7pPr>
              <a:defRPr sz="1800"/>
            </a:lvl7pPr>
            <a:lvl8pPr>
              <a:defRPr sz="1800"/>
            </a:lvl8pPr>
            <a:lvl9pPr>
              <a:defRPr sz="1800"/>
            </a:lvl9pPr>
          </a:lstStyle>
          <a:p>
            <a:pPr lvl="0"/>
            <a:r>
              <a:rPr lang="en-US"/>
              <a:t>Edit Master text styles</a:t>
            </a:r>
          </a:p>
        </p:txBody>
      </p:sp>
      <p:sp>
        <p:nvSpPr>
          <p:cNvPr id="8" name="Content Placeholder 2"/>
          <p:cNvSpPr>
            <a:spLocks noGrp="1"/>
          </p:cNvSpPr>
          <p:nvPr>
            <p:ph sz="half" idx="13"/>
          </p:nvPr>
        </p:nvSpPr>
        <p:spPr>
          <a:xfrm>
            <a:off x="4644002" y="2114917"/>
            <a:ext cx="3887996" cy="3743992"/>
          </a:xfrm>
        </p:spPr>
        <p:txBody>
          <a:bodyPr/>
          <a:lstStyle>
            <a:lvl1pPr indent="-262800">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2"/>
          <p:cNvSpPr>
            <a:spLocks noGrp="1"/>
          </p:cNvSpPr>
          <p:nvPr>
            <p:ph sz="half" idx="14"/>
          </p:nvPr>
        </p:nvSpPr>
        <p:spPr>
          <a:xfrm>
            <a:off x="4644002" y="1754911"/>
            <a:ext cx="3887996" cy="251998"/>
          </a:xfrm>
        </p:spPr>
        <p:txBody>
          <a:bodyPr/>
          <a:lstStyle>
            <a:lvl1pPr marL="0" indent="0">
              <a:buNone/>
              <a:defRPr sz="1400" b="1">
                <a:solidFill>
                  <a:srgbClr val="595857"/>
                </a:solidFill>
              </a:defRPr>
            </a:lvl1pPr>
            <a:lvl2pPr marL="216000" indent="0">
              <a:buNone/>
              <a:defRPr sz="1400"/>
            </a:lvl2pPr>
            <a:lvl3pPr marL="432000" indent="0">
              <a:buNone/>
              <a:defRPr sz="1400"/>
            </a:lvl3pPr>
            <a:lvl4pPr marL="648000" indent="0">
              <a:buNone/>
              <a:defRPr sz="1400"/>
            </a:lvl4pPr>
            <a:lvl5pPr marL="864000" indent="0">
              <a:buNone/>
              <a:defRPr sz="1400"/>
            </a:lvl5pPr>
            <a:lvl6pPr>
              <a:defRPr sz="1800"/>
            </a:lvl6pPr>
            <a:lvl7pPr>
              <a:defRPr sz="1800"/>
            </a:lvl7pPr>
            <a:lvl8pPr>
              <a:defRPr sz="1800"/>
            </a:lvl8pPr>
            <a:lvl9pPr>
              <a:defRPr sz="1800"/>
            </a:lvl9pPr>
          </a:lstStyle>
          <a:p>
            <a:pPr lvl="0"/>
            <a:r>
              <a:rPr lang="en-US"/>
              <a:t>Edit Master text styles</a:t>
            </a:r>
          </a:p>
        </p:txBody>
      </p:sp>
    </p:spTree>
    <p:extLst>
      <p:ext uri="{BB962C8B-B14F-4D97-AF65-F5344CB8AC3E}">
        <p14:creationId xmlns:p14="http://schemas.microsoft.com/office/powerpoint/2010/main" val="134223934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wo Content comparison - HFMA">
    <p:spTree>
      <p:nvGrpSpPr>
        <p:cNvPr id="1" name=""/>
        <p:cNvGrpSpPr/>
        <p:nvPr/>
      </p:nvGrpSpPr>
      <p:grpSpPr>
        <a:xfrm>
          <a:off x="0" y="0"/>
          <a:ext cx="0" cy="0"/>
          <a:chOff x="0" y="0"/>
          <a:chExt cx="0" cy="0"/>
        </a:xfrm>
      </p:grpSpPr>
      <p:sp>
        <p:nvSpPr>
          <p:cNvPr id="2" name="Title 1"/>
          <p:cNvSpPr>
            <a:spLocks noGrp="1"/>
          </p:cNvSpPr>
          <p:nvPr>
            <p:ph type="title"/>
          </p:nvPr>
        </p:nvSpPr>
        <p:spPr>
          <a:xfrm>
            <a:off x="612002" y="853909"/>
            <a:ext cx="7919996" cy="538609"/>
          </a:xfrm>
        </p:spPr>
        <p:txBody>
          <a:bodyPr/>
          <a:lstStyle/>
          <a:p>
            <a:r>
              <a:rPr lang="en-US"/>
              <a:t>Click to edit Master title style</a:t>
            </a:r>
          </a:p>
        </p:txBody>
      </p:sp>
      <p:sp>
        <p:nvSpPr>
          <p:cNvPr id="3" name="Content Placeholder 2"/>
          <p:cNvSpPr>
            <a:spLocks noGrp="1"/>
          </p:cNvSpPr>
          <p:nvPr>
            <p:ph sz="half" idx="1"/>
          </p:nvPr>
        </p:nvSpPr>
        <p:spPr>
          <a:xfrm>
            <a:off x="612004" y="2114917"/>
            <a:ext cx="3887996" cy="3743992"/>
          </a:xfrm>
        </p:spPr>
        <p:txBody>
          <a:bodyPr/>
          <a:lstStyle>
            <a:lvl1pPr indent="-262800">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1"/>
          </p:nvPr>
        </p:nvSpPr>
        <p:spPr/>
        <p:txBody>
          <a:bodyPr/>
          <a:lstStyle/>
          <a:p>
            <a:fld id="{9133D5B8-6419-7E4E-B490-0DDAD13A1115}" type="slidenum">
              <a:rPr lang="en-US" smtClean="0">
                <a:solidFill>
                  <a:srgbClr val="595857"/>
                </a:solidFill>
              </a:rPr>
              <a:pPr/>
              <a:t>‹#›</a:t>
            </a:fld>
            <a:endParaRPr lang="en-US" dirty="0">
              <a:solidFill>
                <a:srgbClr val="595857"/>
              </a:solidFill>
            </a:endParaRPr>
          </a:p>
        </p:txBody>
      </p:sp>
      <p:sp>
        <p:nvSpPr>
          <p:cNvPr id="7" name="Content Placeholder 2"/>
          <p:cNvSpPr>
            <a:spLocks noGrp="1"/>
          </p:cNvSpPr>
          <p:nvPr>
            <p:ph sz="half" idx="12"/>
          </p:nvPr>
        </p:nvSpPr>
        <p:spPr>
          <a:xfrm>
            <a:off x="612004" y="1754911"/>
            <a:ext cx="3887996" cy="251998"/>
          </a:xfrm>
        </p:spPr>
        <p:txBody>
          <a:bodyPr/>
          <a:lstStyle>
            <a:lvl1pPr marL="0" indent="0">
              <a:buNone/>
              <a:defRPr sz="1400" b="1">
                <a:solidFill>
                  <a:schemeClr val="bg2"/>
                </a:solidFill>
              </a:defRPr>
            </a:lvl1pPr>
            <a:lvl2pPr marL="216000" indent="0">
              <a:buNone/>
              <a:defRPr sz="1400"/>
            </a:lvl2pPr>
            <a:lvl3pPr marL="432000" indent="0">
              <a:buNone/>
              <a:defRPr sz="1400"/>
            </a:lvl3pPr>
            <a:lvl4pPr marL="648000" indent="0">
              <a:buNone/>
              <a:defRPr sz="1400"/>
            </a:lvl4pPr>
            <a:lvl5pPr marL="864000" indent="0">
              <a:buNone/>
              <a:defRPr sz="1400"/>
            </a:lvl5pPr>
            <a:lvl6pPr>
              <a:defRPr sz="1800"/>
            </a:lvl6pPr>
            <a:lvl7pPr>
              <a:defRPr sz="1800"/>
            </a:lvl7pPr>
            <a:lvl8pPr>
              <a:defRPr sz="1800"/>
            </a:lvl8pPr>
            <a:lvl9pPr>
              <a:defRPr sz="1800"/>
            </a:lvl9pPr>
          </a:lstStyle>
          <a:p>
            <a:pPr lvl="0"/>
            <a:r>
              <a:rPr lang="en-US"/>
              <a:t>Edit Master text styles</a:t>
            </a:r>
          </a:p>
        </p:txBody>
      </p:sp>
      <p:sp>
        <p:nvSpPr>
          <p:cNvPr id="8" name="Content Placeholder 2"/>
          <p:cNvSpPr>
            <a:spLocks noGrp="1"/>
          </p:cNvSpPr>
          <p:nvPr>
            <p:ph sz="half" idx="13"/>
          </p:nvPr>
        </p:nvSpPr>
        <p:spPr>
          <a:xfrm>
            <a:off x="4644002" y="2114917"/>
            <a:ext cx="3887996" cy="3743992"/>
          </a:xfrm>
        </p:spPr>
        <p:txBody>
          <a:bodyPr/>
          <a:lstStyle>
            <a:lvl1pPr indent="-262800">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2"/>
          <p:cNvSpPr>
            <a:spLocks noGrp="1"/>
          </p:cNvSpPr>
          <p:nvPr>
            <p:ph sz="half" idx="14"/>
          </p:nvPr>
        </p:nvSpPr>
        <p:spPr>
          <a:xfrm>
            <a:off x="4644002" y="1754911"/>
            <a:ext cx="3887996" cy="251998"/>
          </a:xfrm>
        </p:spPr>
        <p:txBody>
          <a:bodyPr/>
          <a:lstStyle>
            <a:lvl1pPr marL="0" indent="0">
              <a:buNone/>
              <a:defRPr sz="1400" b="1">
                <a:solidFill>
                  <a:srgbClr val="595857"/>
                </a:solidFill>
              </a:defRPr>
            </a:lvl1pPr>
            <a:lvl2pPr marL="216000" indent="0">
              <a:buNone/>
              <a:defRPr sz="1400"/>
            </a:lvl2pPr>
            <a:lvl3pPr marL="432000" indent="0">
              <a:buNone/>
              <a:defRPr sz="1400"/>
            </a:lvl3pPr>
            <a:lvl4pPr marL="648000" indent="0">
              <a:buNone/>
              <a:defRPr sz="1400"/>
            </a:lvl4pPr>
            <a:lvl5pPr marL="864000" indent="0">
              <a:buNone/>
              <a:defRPr sz="1400"/>
            </a:lvl5pPr>
            <a:lvl6pPr>
              <a:defRPr sz="1800"/>
            </a:lvl6pPr>
            <a:lvl7pPr>
              <a:defRPr sz="1800"/>
            </a:lvl7pPr>
            <a:lvl8pPr>
              <a:defRPr sz="1800"/>
            </a:lvl8pPr>
            <a:lvl9pPr>
              <a:defRPr sz="1800"/>
            </a:lvl9pPr>
          </a:lstStyle>
          <a:p>
            <a:pPr lvl="0"/>
            <a:r>
              <a:rPr lang="en-US"/>
              <a:t>Edit Master text styles</a:t>
            </a:r>
          </a:p>
        </p:txBody>
      </p:sp>
      <p:sp>
        <p:nvSpPr>
          <p:cNvPr id="10" name="TextBox 9"/>
          <p:cNvSpPr txBox="1"/>
          <p:nvPr userDrawn="1"/>
        </p:nvSpPr>
        <p:spPr>
          <a:xfrm>
            <a:off x="612002" y="6172586"/>
            <a:ext cx="2160000" cy="288000"/>
          </a:xfrm>
          <a:prstGeom prst="rect">
            <a:avLst/>
          </a:prstGeom>
          <a:solidFill>
            <a:schemeClr val="bg1"/>
          </a:solidFill>
        </p:spPr>
        <p:txBody>
          <a:bodyPr wrap="square" lIns="0" tIns="0" rIns="0" bIns="0" rtlCol="0" anchor="ctr" anchorCtr="0">
            <a:noAutofit/>
          </a:bodyPr>
          <a:lstStyle/>
          <a:p>
            <a:r>
              <a:rPr lang="en-US" sz="900" b="1" dirty="0">
                <a:solidFill>
                  <a:srgbClr val="FF6600"/>
                </a:solidFill>
              </a:rPr>
              <a:t>HFMA</a:t>
            </a:r>
          </a:p>
        </p:txBody>
      </p:sp>
      <p:sp>
        <p:nvSpPr>
          <p:cNvPr id="5" name="Footer Placeholder 4"/>
          <p:cNvSpPr>
            <a:spLocks noGrp="1"/>
          </p:cNvSpPr>
          <p:nvPr>
            <p:ph type="ftr" sz="quarter" idx="10"/>
          </p:nvPr>
        </p:nvSpPr>
        <p:spPr/>
        <p:txBody>
          <a:bodyPr/>
          <a:lstStyle/>
          <a:p>
            <a:r>
              <a:rPr lang="en-US" dirty="0">
                <a:solidFill>
                  <a:srgbClr val="595857"/>
                </a:solidFill>
              </a:rPr>
              <a:t>Subtitle to go here</a:t>
            </a:r>
          </a:p>
        </p:txBody>
      </p:sp>
    </p:spTree>
    <p:extLst>
      <p:ext uri="{BB962C8B-B14F-4D97-AF65-F5344CB8AC3E}">
        <p14:creationId xmlns:p14="http://schemas.microsoft.com/office/powerpoint/2010/main" val="232178789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r>
              <a:rPr lang="en-US" dirty="0">
                <a:solidFill>
                  <a:srgbClr val="595857"/>
                </a:solidFill>
              </a:rPr>
              <a:t>Subtitle to go here</a:t>
            </a:r>
          </a:p>
        </p:txBody>
      </p:sp>
      <p:sp>
        <p:nvSpPr>
          <p:cNvPr id="4" name="Slide Number Placeholder 3"/>
          <p:cNvSpPr>
            <a:spLocks noGrp="1"/>
          </p:cNvSpPr>
          <p:nvPr>
            <p:ph type="sldNum" sz="quarter" idx="11"/>
          </p:nvPr>
        </p:nvSpPr>
        <p:spPr/>
        <p:txBody>
          <a:bodyPr/>
          <a:lstStyle/>
          <a:p>
            <a:fld id="{9133D5B8-6419-7E4E-B490-0DDAD13A1115}" type="slidenum">
              <a:rPr lang="en-US" smtClean="0">
                <a:solidFill>
                  <a:srgbClr val="595857"/>
                </a:solidFill>
              </a:rPr>
              <a:pPr/>
              <a:t>‹#›</a:t>
            </a:fld>
            <a:endParaRPr lang="en-US" dirty="0">
              <a:solidFill>
                <a:srgbClr val="595857"/>
              </a:solidFill>
            </a:endParaRPr>
          </a:p>
        </p:txBody>
      </p:sp>
    </p:spTree>
    <p:extLst>
      <p:ext uri="{BB962C8B-B14F-4D97-AF65-F5344CB8AC3E}">
        <p14:creationId xmlns:p14="http://schemas.microsoft.com/office/powerpoint/2010/main" val="4570046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r>
              <a:rPr lang="en-US" dirty="0"/>
              <a:t>Subtitle to go here</a:t>
            </a:r>
          </a:p>
        </p:txBody>
      </p:sp>
      <p:sp>
        <p:nvSpPr>
          <p:cNvPr id="4" name="Slide Number Placeholder 3"/>
          <p:cNvSpPr>
            <a:spLocks noGrp="1"/>
          </p:cNvSpPr>
          <p:nvPr>
            <p:ph type="sldNum" sz="quarter" idx="11"/>
          </p:nvPr>
        </p:nvSpPr>
        <p:spPr/>
        <p:txBody>
          <a:bodyPr/>
          <a:lstStyle/>
          <a:p>
            <a:fld id="{9133D5B8-6419-7E4E-B490-0DDAD13A1115}" type="slidenum">
              <a:rPr lang="en-US" smtClean="0"/>
              <a:pPr/>
              <a:t>‹#›</a:t>
            </a:fld>
            <a:endParaRPr lang="en-US" dirty="0"/>
          </a:p>
        </p:txBody>
      </p:sp>
    </p:spTree>
    <p:extLst>
      <p:ext uri="{BB962C8B-B14F-4D97-AF65-F5344CB8AC3E}">
        <p14:creationId xmlns:p14="http://schemas.microsoft.com/office/powerpoint/2010/main" val="150997283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reserve="1">
  <p:cSld name="Title Only - HF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Slide Number Placeholder 3"/>
          <p:cNvSpPr>
            <a:spLocks noGrp="1"/>
          </p:cNvSpPr>
          <p:nvPr>
            <p:ph type="sldNum" sz="quarter" idx="11"/>
          </p:nvPr>
        </p:nvSpPr>
        <p:spPr/>
        <p:txBody>
          <a:bodyPr/>
          <a:lstStyle/>
          <a:p>
            <a:fld id="{9133D5B8-6419-7E4E-B490-0DDAD13A1115}" type="slidenum">
              <a:rPr lang="en-US" smtClean="0">
                <a:solidFill>
                  <a:srgbClr val="595857"/>
                </a:solidFill>
              </a:rPr>
              <a:pPr/>
              <a:t>‹#›</a:t>
            </a:fld>
            <a:endParaRPr lang="en-US" dirty="0">
              <a:solidFill>
                <a:srgbClr val="595857"/>
              </a:solidFill>
            </a:endParaRPr>
          </a:p>
        </p:txBody>
      </p:sp>
      <p:sp>
        <p:nvSpPr>
          <p:cNvPr id="5" name="TextBox 4"/>
          <p:cNvSpPr txBox="1"/>
          <p:nvPr userDrawn="1"/>
        </p:nvSpPr>
        <p:spPr>
          <a:xfrm>
            <a:off x="612002" y="6172586"/>
            <a:ext cx="2160000" cy="288000"/>
          </a:xfrm>
          <a:prstGeom prst="rect">
            <a:avLst/>
          </a:prstGeom>
          <a:solidFill>
            <a:schemeClr val="bg1"/>
          </a:solidFill>
        </p:spPr>
        <p:txBody>
          <a:bodyPr wrap="square" lIns="0" tIns="0" rIns="0" bIns="0" rtlCol="0" anchor="ctr" anchorCtr="0">
            <a:noAutofit/>
          </a:bodyPr>
          <a:lstStyle/>
          <a:p>
            <a:r>
              <a:rPr lang="en-US" sz="900" b="1" dirty="0">
                <a:solidFill>
                  <a:srgbClr val="FF6600"/>
                </a:solidFill>
              </a:rPr>
              <a:t>HFMA</a:t>
            </a:r>
          </a:p>
        </p:txBody>
      </p:sp>
      <p:sp>
        <p:nvSpPr>
          <p:cNvPr id="3" name="Footer Placeholder 2"/>
          <p:cNvSpPr>
            <a:spLocks noGrp="1"/>
          </p:cNvSpPr>
          <p:nvPr>
            <p:ph type="ftr" sz="quarter" idx="10"/>
          </p:nvPr>
        </p:nvSpPr>
        <p:spPr/>
        <p:txBody>
          <a:bodyPr/>
          <a:lstStyle/>
          <a:p>
            <a:r>
              <a:rPr lang="en-US" dirty="0">
                <a:solidFill>
                  <a:srgbClr val="595857"/>
                </a:solidFill>
              </a:rPr>
              <a:t>Subtitle to go here</a:t>
            </a:r>
          </a:p>
        </p:txBody>
      </p:sp>
    </p:spTree>
    <p:extLst>
      <p:ext uri="{BB962C8B-B14F-4D97-AF65-F5344CB8AC3E}">
        <p14:creationId xmlns:p14="http://schemas.microsoft.com/office/powerpoint/2010/main" val="74826276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dirty="0">
                <a:solidFill>
                  <a:srgbClr val="595857"/>
                </a:solidFill>
              </a:rPr>
              <a:t>Subtitle to go here</a:t>
            </a:r>
          </a:p>
        </p:txBody>
      </p:sp>
      <p:sp>
        <p:nvSpPr>
          <p:cNvPr id="3" name="Slide Number Placeholder 2"/>
          <p:cNvSpPr>
            <a:spLocks noGrp="1"/>
          </p:cNvSpPr>
          <p:nvPr>
            <p:ph type="sldNum" sz="quarter" idx="11"/>
          </p:nvPr>
        </p:nvSpPr>
        <p:spPr/>
        <p:txBody>
          <a:bodyPr/>
          <a:lstStyle/>
          <a:p>
            <a:fld id="{9133D5B8-6419-7E4E-B490-0DDAD13A1115}" type="slidenum">
              <a:rPr lang="en-US" smtClean="0">
                <a:solidFill>
                  <a:srgbClr val="595857"/>
                </a:solidFill>
              </a:rPr>
              <a:pPr/>
              <a:t>‹#›</a:t>
            </a:fld>
            <a:endParaRPr lang="en-US" dirty="0">
              <a:solidFill>
                <a:srgbClr val="595857"/>
              </a:solidFill>
            </a:endParaRPr>
          </a:p>
        </p:txBody>
      </p:sp>
    </p:spTree>
    <p:extLst>
      <p:ext uri="{BB962C8B-B14F-4D97-AF65-F5344CB8AC3E}">
        <p14:creationId xmlns:p14="http://schemas.microsoft.com/office/powerpoint/2010/main" val="44879364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Blank - HFMA">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fld id="{9133D5B8-6419-7E4E-B490-0DDAD13A1115}" type="slidenum">
              <a:rPr lang="en-US" smtClean="0">
                <a:solidFill>
                  <a:srgbClr val="595857"/>
                </a:solidFill>
              </a:rPr>
              <a:pPr/>
              <a:t>‹#›</a:t>
            </a:fld>
            <a:endParaRPr lang="en-US" dirty="0">
              <a:solidFill>
                <a:srgbClr val="595857"/>
              </a:solidFill>
            </a:endParaRPr>
          </a:p>
        </p:txBody>
      </p:sp>
      <p:sp>
        <p:nvSpPr>
          <p:cNvPr id="4" name="TextBox 3"/>
          <p:cNvSpPr txBox="1"/>
          <p:nvPr userDrawn="1"/>
        </p:nvSpPr>
        <p:spPr>
          <a:xfrm>
            <a:off x="612002" y="6172586"/>
            <a:ext cx="2160000" cy="288000"/>
          </a:xfrm>
          <a:prstGeom prst="rect">
            <a:avLst/>
          </a:prstGeom>
          <a:solidFill>
            <a:schemeClr val="bg1"/>
          </a:solidFill>
        </p:spPr>
        <p:txBody>
          <a:bodyPr wrap="square" lIns="0" tIns="0" rIns="0" bIns="0" rtlCol="0" anchor="ctr" anchorCtr="0">
            <a:noAutofit/>
          </a:bodyPr>
          <a:lstStyle/>
          <a:p>
            <a:r>
              <a:rPr lang="en-US" sz="900" b="1" dirty="0">
                <a:solidFill>
                  <a:srgbClr val="FF6600"/>
                </a:solidFill>
              </a:rPr>
              <a:t>HFMA</a:t>
            </a:r>
          </a:p>
        </p:txBody>
      </p:sp>
      <p:sp>
        <p:nvSpPr>
          <p:cNvPr id="2" name="Footer Placeholder 1"/>
          <p:cNvSpPr>
            <a:spLocks noGrp="1"/>
          </p:cNvSpPr>
          <p:nvPr>
            <p:ph type="ftr" sz="quarter" idx="10"/>
          </p:nvPr>
        </p:nvSpPr>
        <p:spPr/>
        <p:txBody>
          <a:bodyPr/>
          <a:lstStyle/>
          <a:p>
            <a:r>
              <a:rPr lang="en-US" dirty="0">
                <a:solidFill>
                  <a:srgbClr val="595857"/>
                </a:solidFill>
              </a:rPr>
              <a:t>Subtitle to go here</a:t>
            </a:r>
          </a:p>
        </p:txBody>
      </p:sp>
    </p:spTree>
    <p:extLst>
      <p:ext uri="{BB962C8B-B14F-4D97-AF65-F5344CB8AC3E}">
        <p14:creationId xmlns:p14="http://schemas.microsoft.com/office/powerpoint/2010/main" val="236699482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Section Header 1 Orange Yellow">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2002" y="1360405"/>
            <a:ext cx="6479985" cy="2722968"/>
          </a:xfrm>
        </p:spPr>
        <p:txBody>
          <a:bodyPr anchor="t" anchorCtr="0"/>
          <a:lstStyle>
            <a:lvl1pPr algn="l">
              <a:lnSpc>
                <a:spcPts val="7000"/>
              </a:lnSpc>
              <a:defRPr sz="7000" b="1" cap="none">
                <a:solidFill>
                  <a:schemeClr val="bg2"/>
                </a:solidFill>
              </a:defRPr>
            </a:lvl1pPr>
          </a:lstStyle>
          <a:p>
            <a:r>
              <a:rPr lang="en-US"/>
              <a:t>Click to edit master title style</a:t>
            </a:r>
          </a:p>
        </p:txBody>
      </p:sp>
      <p:sp>
        <p:nvSpPr>
          <p:cNvPr id="14" name="Slide Number Placeholder 4"/>
          <p:cNvSpPr>
            <a:spLocks noGrp="1"/>
          </p:cNvSpPr>
          <p:nvPr>
            <p:ph type="sldNum" sz="quarter" idx="4"/>
          </p:nvPr>
        </p:nvSpPr>
        <p:spPr>
          <a:xfrm>
            <a:off x="8171998" y="6253668"/>
            <a:ext cx="360000" cy="138499"/>
          </a:xfrm>
          <a:prstGeom prst="rect">
            <a:avLst/>
          </a:prstGeom>
        </p:spPr>
        <p:txBody>
          <a:bodyPr vert="horz" lIns="0" tIns="0" rIns="0" bIns="0" rtlCol="0" anchor="ctr">
            <a:spAutoFit/>
          </a:bodyPr>
          <a:lstStyle>
            <a:lvl1pPr algn="r">
              <a:defRPr sz="900" b="1">
                <a:solidFill>
                  <a:schemeClr val="bg1"/>
                </a:solidFill>
              </a:defRPr>
            </a:lvl1pPr>
          </a:lstStyle>
          <a:p>
            <a:fld id="{9133D5B8-6419-7E4E-B490-0DDAD13A1115}" type="slidenum">
              <a:rPr lang="en-US" smtClean="0">
                <a:solidFill>
                  <a:prstClr val="white"/>
                </a:solidFill>
              </a:rPr>
              <a:pPr/>
              <a:t>‹#›</a:t>
            </a:fld>
            <a:endParaRPr lang="en-US" dirty="0">
              <a:solidFill>
                <a:prstClr val="white"/>
              </a:solidFill>
            </a:endParaRPr>
          </a:p>
        </p:txBody>
      </p:sp>
      <p:pic>
        <p:nvPicPr>
          <p:cNvPr id="16" name="Picture 1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2002" y="6196917"/>
            <a:ext cx="252000" cy="252000"/>
          </a:xfrm>
          <a:prstGeom prst="rect">
            <a:avLst/>
          </a:prstGeom>
        </p:spPr>
      </p:pic>
      <p:sp>
        <p:nvSpPr>
          <p:cNvPr id="17" name="Footer Placeholder 3"/>
          <p:cNvSpPr txBox="1">
            <a:spLocks/>
          </p:cNvSpPr>
          <p:nvPr userDrawn="1"/>
        </p:nvSpPr>
        <p:spPr>
          <a:xfrm>
            <a:off x="953656" y="6253668"/>
            <a:ext cx="3420000" cy="138499"/>
          </a:xfrm>
          <a:prstGeom prst="rect">
            <a:avLst/>
          </a:prstGeom>
        </p:spPr>
        <p:txBody>
          <a:bodyPr vert="horz" lIns="0" tIns="0" rIns="0" bIns="0" rtlCol="0" anchor="t" anchorCtr="0">
            <a:spAutoFit/>
          </a:bodyPr>
          <a:lstStyle>
            <a:defPPr>
              <a:defRPr lang="en-US"/>
            </a:defPPr>
            <a:lvl1pPr marL="0" algn="l" defTabSz="457200" rtl="0" eaLnBrk="1" latinLnBrk="0" hangingPunct="1">
              <a:defRPr sz="900" kern="1200">
                <a:solidFill>
                  <a:schemeClr val="bg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rgbClr val="FFFFFF"/>
                </a:solidFill>
              </a:rPr>
              <a:t>HFMA identifier</a:t>
            </a:r>
          </a:p>
        </p:txBody>
      </p:sp>
      <p:sp>
        <p:nvSpPr>
          <p:cNvPr id="3" name="Footer Placeholder 2"/>
          <p:cNvSpPr>
            <a:spLocks noGrp="1"/>
          </p:cNvSpPr>
          <p:nvPr>
            <p:ph type="ftr" sz="quarter" idx="10"/>
          </p:nvPr>
        </p:nvSpPr>
        <p:spPr/>
        <p:txBody>
          <a:bodyPr/>
          <a:lstStyle/>
          <a:p>
            <a:r>
              <a:rPr lang="en-US" dirty="0">
                <a:solidFill>
                  <a:srgbClr val="595857"/>
                </a:solidFill>
              </a:rPr>
              <a:t>Subtitle to go here</a:t>
            </a:r>
          </a:p>
        </p:txBody>
      </p:sp>
    </p:spTree>
    <p:extLst>
      <p:ext uri="{BB962C8B-B14F-4D97-AF65-F5344CB8AC3E}">
        <p14:creationId xmlns:p14="http://schemas.microsoft.com/office/powerpoint/2010/main" val="14204001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p:cNvSpPr>
            <a:spLocks noGrp="1"/>
          </p:cNvSpPr>
          <p:nvPr>
            <p:ph type="title"/>
          </p:nvPr>
        </p:nvSpPr>
        <p:spPr/>
        <p:txBody>
          <a:bodyPr/>
          <a:lstStyle/>
          <a:p>
            <a:r>
              <a:rPr lang="en-US"/>
              <a:t>Click to edit Master title style</a:t>
            </a:r>
          </a:p>
        </p:txBody>
      </p:sp>
      <p:sp>
        <p:nvSpPr>
          <p:cNvPr id="2" name="Footer Placeholder 1"/>
          <p:cNvSpPr>
            <a:spLocks noGrp="1"/>
          </p:cNvSpPr>
          <p:nvPr>
            <p:ph type="ftr" sz="quarter" idx="10"/>
          </p:nvPr>
        </p:nvSpPr>
        <p:spPr/>
        <p:txBody>
          <a:bodyPr/>
          <a:lstStyle/>
          <a:p>
            <a:r>
              <a:rPr lang="en-US" dirty="0">
                <a:solidFill>
                  <a:srgbClr val="595857"/>
                </a:solidFill>
              </a:rPr>
              <a:t>Subtitle to go here</a:t>
            </a:r>
          </a:p>
        </p:txBody>
      </p:sp>
      <p:sp>
        <p:nvSpPr>
          <p:cNvPr id="4" name="Slide Number Placeholder 3"/>
          <p:cNvSpPr>
            <a:spLocks noGrp="1"/>
          </p:cNvSpPr>
          <p:nvPr>
            <p:ph type="sldNum" sz="quarter" idx="11"/>
          </p:nvPr>
        </p:nvSpPr>
        <p:spPr/>
        <p:txBody>
          <a:bodyPr/>
          <a:lstStyle/>
          <a:p>
            <a:fld id="{9133D5B8-6419-7E4E-B490-0DDAD13A1115}" type="slidenum">
              <a:rPr lang="en-US" smtClean="0">
                <a:solidFill>
                  <a:srgbClr val="595857"/>
                </a:solidFill>
              </a:rPr>
              <a:pPr/>
              <a:t>‹#›</a:t>
            </a:fld>
            <a:endParaRPr lang="en-US" dirty="0">
              <a:solidFill>
                <a:srgbClr val="595857"/>
              </a:solidFill>
            </a:endParaRPr>
          </a:p>
        </p:txBody>
      </p:sp>
    </p:spTree>
    <p:extLst>
      <p:ext uri="{BB962C8B-B14F-4D97-AF65-F5344CB8AC3E}">
        <p14:creationId xmlns:p14="http://schemas.microsoft.com/office/powerpoint/2010/main" val="384684264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itle and Content - HFMA">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p:cNvSpPr>
            <a:spLocks noGrp="1"/>
          </p:cNvSpPr>
          <p:nvPr>
            <p:ph type="title"/>
          </p:nvPr>
        </p:nvSpPr>
        <p:spPr/>
        <p:txBody>
          <a:bodyPr/>
          <a:lstStyle/>
          <a:p>
            <a:r>
              <a:rPr lang="en-US"/>
              <a:t>Click to edit Master title style</a:t>
            </a:r>
          </a:p>
        </p:txBody>
      </p:sp>
      <p:sp>
        <p:nvSpPr>
          <p:cNvPr id="4" name="Slide Number Placeholder 3"/>
          <p:cNvSpPr>
            <a:spLocks noGrp="1"/>
          </p:cNvSpPr>
          <p:nvPr>
            <p:ph type="sldNum" sz="quarter" idx="11"/>
          </p:nvPr>
        </p:nvSpPr>
        <p:spPr/>
        <p:txBody>
          <a:bodyPr/>
          <a:lstStyle/>
          <a:p>
            <a:fld id="{9133D5B8-6419-7E4E-B490-0DDAD13A1115}" type="slidenum">
              <a:rPr lang="en-US" smtClean="0">
                <a:solidFill>
                  <a:srgbClr val="595857"/>
                </a:solidFill>
              </a:rPr>
              <a:pPr/>
              <a:t>‹#›</a:t>
            </a:fld>
            <a:endParaRPr lang="en-US" dirty="0">
              <a:solidFill>
                <a:srgbClr val="595857"/>
              </a:solidFill>
            </a:endParaRPr>
          </a:p>
        </p:txBody>
      </p:sp>
      <p:sp>
        <p:nvSpPr>
          <p:cNvPr id="6" name="TextBox 5"/>
          <p:cNvSpPr txBox="1"/>
          <p:nvPr userDrawn="1"/>
        </p:nvSpPr>
        <p:spPr>
          <a:xfrm>
            <a:off x="612003" y="6172586"/>
            <a:ext cx="2160000" cy="288000"/>
          </a:xfrm>
          <a:prstGeom prst="rect">
            <a:avLst/>
          </a:prstGeom>
          <a:solidFill>
            <a:schemeClr val="bg1"/>
          </a:solidFill>
        </p:spPr>
        <p:txBody>
          <a:bodyPr wrap="square" lIns="0" tIns="0" rIns="0" bIns="0" rtlCol="0" anchor="ctr" anchorCtr="0">
            <a:noAutofit/>
          </a:bodyPr>
          <a:lstStyle/>
          <a:p>
            <a:r>
              <a:rPr lang="en-US" sz="900" b="1" dirty="0">
                <a:solidFill>
                  <a:srgbClr val="FF6600"/>
                </a:solidFill>
              </a:rPr>
              <a:t>HFMA</a:t>
            </a:r>
          </a:p>
        </p:txBody>
      </p:sp>
      <p:sp>
        <p:nvSpPr>
          <p:cNvPr id="2" name="Footer Placeholder 1"/>
          <p:cNvSpPr>
            <a:spLocks noGrp="1"/>
          </p:cNvSpPr>
          <p:nvPr>
            <p:ph type="ftr" sz="quarter" idx="10"/>
          </p:nvPr>
        </p:nvSpPr>
        <p:spPr/>
        <p:txBody>
          <a:bodyPr/>
          <a:lstStyle/>
          <a:p>
            <a:r>
              <a:rPr lang="en-US" dirty="0">
                <a:solidFill>
                  <a:srgbClr val="595857"/>
                </a:solidFill>
              </a:rPr>
              <a:t>Subtitle to go here</a:t>
            </a:r>
          </a:p>
        </p:txBody>
      </p:sp>
    </p:spTree>
    <p:extLst>
      <p:ext uri="{BB962C8B-B14F-4D97-AF65-F5344CB8AC3E}">
        <p14:creationId xmlns:p14="http://schemas.microsoft.com/office/powerpoint/2010/main" val="232507716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12002" y="853909"/>
            <a:ext cx="7919996" cy="538609"/>
          </a:xfrm>
        </p:spPr>
        <p:txBody>
          <a:bodyPr/>
          <a:lstStyle/>
          <a:p>
            <a:r>
              <a:rPr lang="en-US"/>
              <a:t>Click to edit Master title style</a:t>
            </a:r>
          </a:p>
        </p:txBody>
      </p:sp>
      <p:sp>
        <p:nvSpPr>
          <p:cNvPr id="3" name="Content Placeholder 2"/>
          <p:cNvSpPr>
            <a:spLocks noGrp="1"/>
          </p:cNvSpPr>
          <p:nvPr>
            <p:ph sz="half" idx="1"/>
          </p:nvPr>
        </p:nvSpPr>
        <p:spPr>
          <a:xfrm>
            <a:off x="612004" y="1754910"/>
            <a:ext cx="3887996" cy="4103996"/>
          </a:xfrm>
        </p:spPr>
        <p:txBody>
          <a:bodyPr/>
          <a:lstStyle>
            <a:lvl1pP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4002" y="1754910"/>
            <a:ext cx="3887996" cy="4103999"/>
          </a:xfrm>
        </p:spPr>
        <p:txBody>
          <a:bodyPr/>
          <a:lstStyle>
            <a:lvl1pP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0"/>
          </p:nvPr>
        </p:nvSpPr>
        <p:spPr/>
        <p:txBody>
          <a:bodyPr/>
          <a:lstStyle/>
          <a:p>
            <a:r>
              <a:rPr lang="en-US" dirty="0">
                <a:solidFill>
                  <a:srgbClr val="595857"/>
                </a:solidFill>
              </a:rPr>
              <a:t>Subtitle to go here</a:t>
            </a:r>
          </a:p>
        </p:txBody>
      </p:sp>
      <p:sp>
        <p:nvSpPr>
          <p:cNvPr id="6" name="Slide Number Placeholder 5"/>
          <p:cNvSpPr>
            <a:spLocks noGrp="1"/>
          </p:cNvSpPr>
          <p:nvPr>
            <p:ph type="sldNum" sz="quarter" idx="11"/>
          </p:nvPr>
        </p:nvSpPr>
        <p:spPr/>
        <p:txBody>
          <a:bodyPr/>
          <a:lstStyle/>
          <a:p>
            <a:fld id="{9133D5B8-6419-7E4E-B490-0DDAD13A1115}" type="slidenum">
              <a:rPr lang="en-US" smtClean="0">
                <a:solidFill>
                  <a:srgbClr val="595857"/>
                </a:solidFill>
              </a:rPr>
              <a:pPr/>
              <a:t>‹#›</a:t>
            </a:fld>
            <a:endParaRPr lang="en-US" dirty="0">
              <a:solidFill>
                <a:srgbClr val="595857"/>
              </a:solidFill>
            </a:endParaRPr>
          </a:p>
        </p:txBody>
      </p:sp>
    </p:spTree>
    <p:extLst>
      <p:ext uri="{BB962C8B-B14F-4D97-AF65-F5344CB8AC3E}">
        <p14:creationId xmlns:p14="http://schemas.microsoft.com/office/powerpoint/2010/main" val="314327164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wo Content - HFMA">
    <p:spTree>
      <p:nvGrpSpPr>
        <p:cNvPr id="1" name=""/>
        <p:cNvGrpSpPr/>
        <p:nvPr/>
      </p:nvGrpSpPr>
      <p:grpSpPr>
        <a:xfrm>
          <a:off x="0" y="0"/>
          <a:ext cx="0" cy="0"/>
          <a:chOff x="0" y="0"/>
          <a:chExt cx="0" cy="0"/>
        </a:xfrm>
      </p:grpSpPr>
      <p:sp>
        <p:nvSpPr>
          <p:cNvPr id="2" name="Title 1"/>
          <p:cNvSpPr>
            <a:spLocks noGrp="1"/>
          </p:cNvSpPr>
          <p:nvPr>
            <p:ph type="title"/>
          </p:nvPr>
        </p:nvSpPr>
        <p:spPr>
          <a:xfrm>
            <a:off x="612002" y="853909"/>
            <a:ext cx="7919996" cy="538609"/>
          </a:xfrm>
        </p:spPr>
        <p:txBody>
          <a:bodyPr/>
          <a:lstStyle/>
          <a:p>
            <a:r>
              <a:rPr lang="en-US"/>
              <a:t>Click to edit Master title style</a:t>
            </a:r>
          </a:p>
        </p:txBody>
      </p:sp>
      <p:sp>
        <p:nvSpPr>
          <p:cNvPr id="3" name="Content Placeholder 2"/>
          <p:cNvSpPr>
            <a:spLocks noGrp="1"/>
          </p:cNvSpPr>
          <p:nvPr>
            <p:ph sz="half" idx="1"/>
          </p:nvPr>
        </p:nvSpPr>
        <p:spPr>
          <a:xfrm>
            <a:off x="612004" y="1754910"/>
            <a:ext cx="3887996" cy="4103996"/>
          </a:xfrm>
        </p:spPr>
        <p:txBody>
          <a:bodyPr/>
          <a:lstStyle>
            <a:lvl1pP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4002" y="1754910"/>
            <a:ext cx="3887996" cy="4103999"/>
          </a:xfrm>
        </p:spPr>
        <p:txBody>
          <a:bodyPr/>
          <a:lstStyle>
            <a:lvl1pP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1"/>
          </p:nvPr>
        </p:nvSpPr>
        <p:spPr/>
        <p:txBody>
          <a:bodyPr/>
          <a:lstStyle/>
          <a:p>
            <a:fld id="{9133D5B8-6419-7E4E-B490-0DDAD13A1115}" type="slidenum">
              <a:rPr lang="en-US" smtClean="0">
                <a:solidFill>
                  <a:srgbClr val="595857"/>
                </a:solidFill>
              </a:rPr>
              <a:pPr/>
              <a:t>‹#›</a:t>
            </a:fld>
            <a:endParaRPr lang="en-US" dirty="0">
              <a:solidFill>
                <a:srgbClr val="595857"/>
              </a:solidFill>
            </a:endParaRPr>
          </a:p>
        </p:txBody>
      </p:sp>
      <p:sp>
        <p:nvSpPr>
          <p:cNvPr id="7" name="TextBox 6"/>
          <p:cNvSpPr txBox="1"/>
          <p:nvPr userDrawn="1"/>
        </p:nvSpPr>
        <p:spPr>
          <a:xfrm>
            <a:off x="612002" y="6172586"/>
            <a:ext cx="2160000" cy="288000"/>
          </a:xfrm>
          <a:prstGeom prst="rect">
            <a:avLst/>
          </a:prstGeom>
          <a:solidFill>
            <a:schemeClr val="bg1"/>
          </a:solidFill>
        </p:spPr>
        <p:txBody>
          <a:bodyPr wrap="square" lIns="0" tIns="0" rIns="0" bIns="0" rtlCol="0" anchor="ctr" anchorCtr="0">
            <a:noAutofit/>
          </a:bodyPr>
          <a:lstStyle/>
          <a:p>
            <a:r>
              <a:rPr lang="en-US" sz="900" b="1" dirty="0">
                <a:solidFill>
                  <a:srgbClr val="FF6600"/>
                </a:solidFill>
              </a:rPr>
              <a:t>HFMA</a:t>
            </a:r>
          </a:p>
        </p:txBody>
      </p:sp>
      <p:sp>
        <p:nvSpPr>
          <p:cNvPr id="5" name="Footer Placeholder 4"/>
          <p:cNvSpPr>
            <a:spLocks noGrp="1"/>
          </p:cNvSpPr>
          <p:nvPr>
            <p:ph type="ftr" sz="quarter" idx="10"/>
          </p:nvPr>
        </p:nvSpPr>
        <p:spPr/>
        <p:txBody>
          <a:bodyPr/>
          <a:lstStyle/>
          <a:p>
            <a:r>
              <a:rPr lang="en-US" dirty="0">
                <a:solidFill>
                  <a:srgbClr val="595857"/>
                </a:solidFill>
              </a:rPr>
              <a:t>Subtitle to go here</a:t>
            </a:r>
          </a:p>
        </p:txBody>
      </p:sp>
    </p:spTree>
    <p:extLst>
      <p:ext uri="{BB962C8B-B14F-4D97-AF65-F5344CB8AC3E}">
        <p14:creationId xmlns:p14="http://schemas.microsoft.com/office/powerpoint/2010/main" val="279902710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wo Content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12002" y="853909"/>
            <a:ext cx="7919996" cy="538609"/>
          </a:xfrm>
        </p:spPr>
        <p:txBody>
          <a:bodyPr/>
          <a:lstStyle/>
          <a:p>
            <a:r>
              <a:rPr lang="en-US"/>
              <a:t>Click to edit Master title style</a:t>
            </a:r>
          </a:p>
        </p:txBody>
      </p:sp>
      <p:sp>
        <p:nvSpPr>
          <p:cNvPr id="3" name="Content Placeholder 2"/>
          <p:cNvSpPr>
            <a:spLocks noGrp="1"/>
          </p:cNvSpPr>
          <p:nvPr>
            <p:ph sz="half" idx="1"/>
          </p:nvPr>
        </p:nvSpPr>
        <p:spPr>
          <a:xfrm>
            <a:off x="612004" y="2114917"/>
            <a:ext cx="3887996" cy="3743992"/>
          </a:xfrm>
        </p:spPr>
        <p:txBody>
          <a:bodyPr/>
          <a:lstStyle>
            <a:lvl1pPr indent="-262800">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0"/>
          </p:nvPr>
        </p:nvSpPr>
        <p:spPr/>
        <p:txBody>
          <a:bodyPr/>
          <a:lstStyle/>
          <a:p>
            <a:r>
              <a:rPr lang="en-US" dirty="0">
                <a:solidFill>
                  <a:srgbClr val="595857"/>
                </a:solidFill>
              </a:rPr>
              <a:t>Subtitle to go here</a:t>
            </a:r>
          </a:p>
        </p:txBody>
      </p:sp>
      <p:sp>
        <p:nvSpPr>
          <p:cNvPr id="6" name="Slide Number Placeholder 5"/>
          <p:cNvSpPr>
            <a:spLocks noGrp="1"/>
          </p:cNvSpPr>
          <p:nvPr>
            <p:ph type="sldNum" sz="quarter" idx="11"/>
          </p:nvPr>
        </p:nvSpPr>
        <p:spPr/>
        <p:txBody>
          <a:bodyPr/>
          <a:lstStyle/>
          <a:p>
            <a:fld id="{9133D5B8-6419-7E4E-B490-0DDAD13A1115}" type="slidenum">
              <a:rPr lang="en-US" smtClean="0">
                <a:solidFill>
                  <a:srgbClr val="595857"/>
                </a:solidFill>
              </a:rPr>
              <a:pPr/>
              <a:t>‹#›</a:t>
            </a:fld>
            <a:endParaRPr lang="en-US" dirty="0">
              <a:solidFill>
                <a:srgbClr val="595857"/>
              </a:solidFill>
            </a:endParaRPr>
          </a:p>
        </p:txBody>
      </p:sp>
      <p:sp>
        <p:nvSpPr>
          <p:cNvPr id="7" name="Content Placeholder 2"/>
          <p:cNvSpPr>
            <a:spLocks noGrp="1"/>
          </p:cNvSpPr>
          <p:nvPr>
            <p:ph sz="half" idx="12"/>
          </p:nvPr>
        </p:nvSpPr>
        <p:spPr>
          <a:xfrm>
            <a:off x="612004" y="1754911"/>
            <a:ext cx="3887996" cy="251998"/>
          </a:xfrm>
        </p:spPr>
        <p:txBody>
          <a:bodyPr/>
          <a:lstStyle>
            <a:lvl1pPr marL="0" indent="0">
              <a:buNone/>
              <a:defRPr sz="1400" b="1">
                <a:solidFill>
                  <a:schemeClr val="bg2"/>
                </a:solidFill>
              </a:defRPr>
            </a:lvl1pPr>
            <a:lvl2pPr marL="216000" indent="0">
              <a:buNone/>
              <a:defRPr sz="1400"/>
            </a:lvl2pPr>
            <a:lvl3pPr marL="432000" indent="0">
              <a:buNone/>
              <a:defRPr sz="1400"/>
            </a:lvl3pPr>
            <a:lvl4pPr marL="648000" indent="0">
              <a:buNone/>
              <a:defRPr sz="1400"/>
            </a:lvl4pPr>
            <a:lvl5pPr marL="864000" indent="0">
              <a:buNone/>
              <a:defRPr sz="1400"/>
            </a:lvl5pPr>
            <a:lvl6pPr>
              <a:defRPr sz="1800"/>
            </a:lvl6pPr>
            <a:lvl7pPr>
              <a:defRPr sz="1800"/>
            </a:lvl7pPr>
            <a:lvl8pPr>
              <a:defRPr sz="1800"/>
            </a:lvl8pPr>
            <a:lvl9pPr>
              <a:defRPr sz="1800"/>
            </a:lvl9pPr>
          </a:lstStyle>
          <a:p>
            <a:pPr lvl="0"/>
            <a:r>
              <a:rPr lang="en-US"/>
              <a:t>Edit Master text styles</a:t>
            </a:r>
          </a:p>
        </p:txBody>
      </p:sp>
      <p:sp>
        <p:nvSpPr>
          <p:cNvPr id="8" name="Content Placeholder 2"/>
          <p:cNvSpPr>
            <a:spLocks noGrp="1"/>
          </p:cNvSpPr>
          <p:nvPr>
            <p:ph sz="half" idx="13"/>
          </p:nvPr>
        </p:nvSpPr>
        <p:spPr>
          <a:xfrm>
            <a:off x="4644002" y="2114917"/>
            <a:ext cx="3887996" cy="3743992"/>
          </a:xfrm>
        </p:spPr>
        <p:txBody>
          <a:bodyPr/>
          <a:lstStyle>
            <a:lvl1pPr indent="-262800">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2"/>
          <p:cNvSpPr>
            <a:spLocks noGrp="1"/>
          </p:cNvSpPr>
          <p:nvPr>
            <p:ph sz="half" idx="14"/>
          </p:nvPr>
        </p:nvSpPr>
        <p:spPr>
          <a:xfrm>
            <a:off x="4644002" y="1754911"/>
            <a:ext cx="3887996" cy="251998"/>
          </a:xfrm>
        </p:spPr>
        <p:txBody>
          <a:bodyPr/>
          <a:lstStyle>
            <a:lvl1pPr marL="0" indent="0">
              <a:buNone/>
              <a:defRPr sz="1400" b="1">
                <a:solidFill>
                  <a:srgbClr val="595857"/>
                </a:solidFill>
              </a:defRPr>
            </a:lvl1pPr>
            <a:lvl2pPr marL="216000" indent="0">
              <a:buNone/>
              <a:defRPr sz="1400"/>
            </a:lvl2pPr>
            <a:lvl3pPr marL="432000" indent="0">
              <a:buNone/>
              <a:defRPr sz="1400"/>
            </a:lvl3pPr>
            <a:lvl4pPr marL="648000" indent="0">
              <a:buNone/>
              <a:defRPr sz="1400"/>
            </a:lvl4pPr>
            <a:lvl5pPr marL="864000" indent="0">
              <a:buNone/>
              <a:defRPr sz="1400"/>
            </a:lvl5pPr>
            <a:lvl6pPr>
              <a:defRPr sz="1800"/>
            </a:lvl6pPr>
            <a:lvl7pPr>
              <a:defRPr sz="1800"/>
            </a:lvl7pPr>
            <a:lvl8pPr>
              <a:defRPr sz="1800"/>
            </a:lvl8pPr>
            <a:lvl9pPr>
              <a:defRPr sz="1800"/>
            </a:lvl9pPr>
          </a:lstStyle>
          <a:p>
            <a:pPr lvl="0"/>
            <a:r>
              <a:rPr lang="en-US"/>
              <a:t>Edit Master text styles</a:t>
            </a:r>
          </a:p>
        </p:txBody>
      </p:sp>
    </p:spTree>
    <p:extLst>
      <p:ext uri="{BB962C8B-B14F-4D97-AF65-F5344CB8AC3E}">
        <p14:creationId xmlns:p14="http://schemas.microsoft.com/office/powerpoint/2010/main" val="221702696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wo Content comparison - HFMA">
    <p:spTree>
      <p:nvGrpSpPr>
        <p:cNvPr id="1" name=""/>
        <p:cNvGrpSpPr/>
        <p:nvPr/>
      </p:nvGrpSpPr>
      <p:grpSpPr>
        <a:xfrm>
          <a:off x="0" y="0"/>
          <a:ext cx="0" cy="0"/>
          <a:chOff x="0" y="0"/>
          <a:chExt cx="0" cy="0"/>
        </a:xfrm>
      </p:grpSpPr>
      <p:sp>
        <p:nvSpPr>
          <p:cNvPr id="2" name="Title 1"/>
          <p:cNvSpPr>
            <a:spLocks noGrp="1"/>
          </p:cNvSpPr>
          <p:nvPr>
            <p:ph type="title"/>
          </p:nvPr>
        </p:nvSpPr>
        <p:spPr>
          <a:xfrm>
            <a:off x="612002" y="853909"/>
            <a:ext cx="7919996" cy="538609"/>
          </a:xfrm>
        </p:spPr>
        <p:txBody>
          <a:bodyPr/>
          <a:lstStyle/>
          <a:p>
            <a:r>
              <a:rPr lang="en-US"/>
              <a:t>Click to edit Master title style</a:t>
            </a:r>
          </a:p>
        </p:txBody>
      </p:sp>
      <p:sp>
        <p:nvSpPr>
          <p:cNvPr id="3" name="Content Placeholder 2"/>
          <p:cNvSpPr>
            <a:spLocks noGrp="1"/>
          </p:cNvSpPr>
          <p:nvPr>
            <p:ph sz="half" idx="1"/>
          </p:nvPr>
        </p:nvSpPr>
        <p:spPr>
          <a:xfrm>
            <a:off x="612004" y="2114917"/>
            <a:ext cx="3887996" cy="3743992"/>
          </a:xfrm>
        </p:spPr>
        <p:txBody>
          <a:bodyPr/>
          <a:lstStyle>
            <a:lvl1pPr indent="-262800">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1"/>
          </p:nvPr>
        </p:nvSpPr>
        <p:spPr/>
        <p:txBody>
          <a:bodyPr/>
          <a:lstStyle/>
          <a:p>
            <a:fld id="{9133D5B8-6419-7E4E-B490-0DDAD13A1115}" type="slidenum">
              <a:rPr lang="en-US" smtClean="0">
                <a:solidFill>
                  <a:srgbClr val="595857"/>
                </a:solidFill>
              </a:rPr>
              <a:pPr/>
              <a:t>‹#›</a:t>
            </a:fld>
            <a:endParaRPr lang="en-US" dirty="0">
              <a:solidFill>
                <a:srgbClr val="595857"/>
              </a:solidFill>
            </a:endParaRPr>
          </a:p>
        </p:txBody>
      </p:sp>
      <p:sp>
        <p:nvSpPr>
          <p:cNvPr id="7" name="Content Placeholder 2"/>
          <p:cNvSpPr>
            <a:spLocks noGrp="1"/>
          </p:cNvSpPr>
          <p:nvPr>
            <p:ph sz="half" idx="12"/>
          </p:nvPr>
        </p:nvSpPr>
        <p:spPr>
          <a:xfrm>
            <a:off x="612004" y="1754911"/>
            <a:ext cx="3887996" cy="251998"/>
          </a:xfrm>
        </p:spPr>
        <p:txBody>
          <a:bodyPr/>
          <a:lstStyle>
            <a:lvl1pPr marL="0" indent="0">
              <a:buNone/>
              <a:defRPr sz="1400" b="1">
                <a:solidFill>
                  <a:schemeClr val="bg2"/>
                </a:solidFill>
              </a:defRPr>
            </a:lvl1pPr>
            <a:lvl2pPr marL="216000" indent="0">
              <a:buNone/>
              <a:defRPr sz="1400"/>
            </a:lvl2pPr>
            <a:lvl3pPr marL="432000" indent="0">
              <a:buNone/>
              <a:defRPr sz="1400"/>
            </a:lvl3pPr>
            <a:lvl4pPr marL="648000" indent="0">
              <a:buNone/>
              <a:defRPr sz="1400"/>
            </a:lvl4pPr>
            <a:lvl5pPr marL="864000" indent="0">
              <a:buNone/>
              <a:defRPr sz="1400"/>
            </a:lvl5pPr>
            <a:lvl6pPr>
              <a:defRPr sz="1800"/>
            </a:lvl6pPr>
            <a:lvl7pPr>
              <a:defRPr sz="1800"/>
            </a:lvl7pPr>
            <a:lvl8pPr>
              <a:defRPr sz="1800"/>
            </a:lvl8pPr>
            <a:lvl9pPr>
              <a:defRPr sz="1800"/>
            </a:lvl9pPr>
          </a:lstStyle>
          <a:p>
            <a:pPr lvl="0"/>
            <a:r>
              <a:rPr lang="en-US"/>
              <a:t>Edit Master text styles</a:t>
            </a:r>
          </a:p>
        </p:txBody>
      </p:sp>
      <p:sp>
        <p:nvSpPr>
          <p:cNvPr id="8" name="Content Placeholder 2"/>
          <p:cNvSpPr>
            <a:spLocks noGrp="1"/>
          </p:cNvSpPr>
          <p:nvPr>
            <p:ph sz="half" idx="13"/>
          </p:nvPr>
        </p:nvSpPr>
        <p:spPr>
          <a:xfrm>
            <a:off x="4644002" y="2114917"/>
            <a:ext cx="3887996" cy="3743992"/>
          </a:xfrm>
        </p:spPr>
        <p:txBody>
          <a:bodyPr/>
          <a:lstStyle>
            <a:lvl1pPr indent="-262800">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2"/>
          <p:cNvSpPr>
            <a:spLocks noGrp="1"/>
          </p:cNvSpPr>
          <p:nvPr>
            <p:ph sz="half" idx="14"/>
          </p:nvPr>
        </p:nvSpPr>
        <p:spPr>
          <a:xfrm>
            <a:off x="4644002" y="1754911"/>
            <a:ext cx="3887996" cy="251998"/>
          </a:xfrm>
        </p:spPr>
        <p:txBody>
          <a:bodyPr/>
          <a:lstStyle>
            <a:lvl1pPr marL="0" indent="0">
              <a:buNone/>
              <a:defRPr sz="1400" b="1">
                <a:solidFill>
                  <a:srgbClr val="595857"/>
                </a:solidFill>
              </a:defRPr>
            </a:lvl1pPr>
            <a:lvl2pPr marL="216000" indent="0">
              <a:buNone/>
              <a:defRPr sz="1400"/>
            </a:lvl2pPr>
            <a:lvl3pPr marL="432000" indent="0">
              <a:buNone/>
              <a:defRPr sz="1400"/>
            </a:lvl3pPr>
            <a:lvl4pPr marL="648000" indent="0">
              <a:buNone/>
              <a:defRPr sz="1400"/>
            </a:lvl4pPr>
            <a:lvl5pPr marL="864000" indent="0">
              <a:buNone/>
              <a:defRPr sz="1400"/>
            </a:lvl5pPr>
            <a:lvl6pPr>
              <a:defRPr sz="1800"/>
            </a:lvl6pPr>
            <a:lvl7pPr>
              <a:defRPr sz="1800"/>
            </a:lvl7pPr>
            <a:lvl8pPr>
              <a:defRPr sz="1800"/>
            </a:lvl8pPr>
            <a:lvl9pPr>
              <a:defRPr sz="1800"/>
            </a:lvl9pPr>
          </a:lstStyle>
          <a:p>
            <a:pPr lvl="0"/>
            <a:r>
              <a:rPr lang="en-US"/>
              <a:t>Edit Master text styles</a:t>
            </a:r>
          </a:p>
        </p:txBody>
      </p:sp>
      <p:sp>
        <p:nvSpPr>
          <p:cNvPr id="10" name="TextBox 9"/>
          <p:cNvSpPr txBox="1"/>
          <p:nvPr userDrawn="1"/>
        </p:nvSpPr>
        <p:spPr>
          <a:xfrm>
            <a:off x="612002" y="6172586"/>
            <a:ext cx="2160000" cy="288000"/>
          </a:xfrm>
          <a:prstGeom prst="rect">
            <a:avLst/>
          </a:prstGeom>
          <a:solidFill>
            <a:schemeClr val="bg1"/>
          </a:solidFill>
        </p:spPr>
        <p:txBody>
          <a:bodyPr wrap="square" lIns="0" tIns="0" rIns="0" bIns="0" rtlCol="0" anchor="ctr" anchorCtr="0">
            <a:noAutofit/>
          </a:bodyPr>
          <a:lstStyle/>
          <a:p>
            <a:r>
              <a:rPr lang="en-US" sz="900" b="1" dirty="0">
                <a:solidFill>
                  <a:srgbClr val="FF6600"/>
                </a:solidFill>
              </a:rPr>
              <a:t>HFMA</a:t>
            </a:r>
          </a:p>
        </p:txBody>
      </p:sp>
      <p:sp>
        <p:nvSpPr>
          <p:cNvPr id="5" name="Footer Placeholder 4"/>
          <p:cNvSpPr>
            <a:spLocks noGrp="1"/>
          </p:cNvSpPr>
          <p:nvPr>
            <p:ph type="ftr" sz="quarter" idx="10"/>
          </p:nvPr>
        </p:nvSpPr>
        <p:spPr/>
        <p:txBody>
          <a:bodyPr/>
          <a:lstStyle/>
          <a:p>
            <a:r>
              <a:rPr lang="en-US" dirty="0">
                <a:solidFill>
                  <a:srgbClr val="595857"/>
                </a:solidFill>
              </a:rPr>
              <a:t>Subtitle to go here</a:t>
            </a:r>
          </a:p>
        </p:txBody>
      </p:sp>
    </p:spTree>
    <p:extLst>
      <p:ext uri="{BB962C8B-B14F-4D97-AF65-F5344CB8AC3E}">
        <p14:creationId xmlns:p14="http://schemas.microsoft.com/office/powerpoint/2010/main" val="39401786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 HF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Slide Number Placeholder 3"/>
          <p:cNvSpPr>
            <a:spLocks noGrp="1"/>
          </p:cNvSpPr>
          <p:nvPr>
            <p:ph type="sldNum" sz="quarter" idx="11"/>
          </p:nvPr>
        </p:nvSpPr>
        <p:spPr/>
        <p:txBody>
          <a:bodyPr/>
          <a:lstStyle/>
          <a:p>
            <a:fld id="{9133D5B8-6419-7E4E-B490-0DDAD13A1115}" type="slidenum">
              <a:rPr lang="en-US" smtClean="0"/>
              <a:pPr/>
              <a:t>‹#›</a:t>
            </a:fld>
            <a:endParaRPr lang="en-US" dirty="0"/>
          </a:p>
        </p:txBody>
      </p:sp>
      <p:sp>
        <p:nvSpPr>
          <p:cNvPr id="5" name="TextBox 4"/>
          <p:cNvSpPr txBox="1"/>
          <p:nvPr userDrawn="1"/>
        </p:nvSpPr>
        <p:spPr>
          <a:xfrm>
            <a:off x="612002" y="6172586"/>
            <a:ext cx="2160000" cy="288000"/>
          </a:xfrm>
          <a:prstGeom prst="rect">
            <a:avLst/>
          </a:prstGeom>
          <a:solidFill>
            <a:schemeClr val="bg1"/>
          </a:solidFill>
        </p:spPr>
        <p:txBody>
          <a:bodyPr wrap="square" lIns="0" tIns="0" rIns="0" bIns="0" rtlCol="0" anchor="ctr" anchorCtr="0">
            <a:noAutofit/>
          </a:bodyPr>
          <a:lstStyle/>
          <a:p>
            <a:pPr algn="l"/>
            <a:r>
              <a:rPr lang="en-US" sz="900" b="1" dirty="0">
                <a:solidFill>
                  <a:schemeClr val="tx2"/>
                </a:solidFill>
              </a:rPr>
              <a:t>HFMA</a:t>
            </a:r>
          </a:p>
        </p:txBody>
      </p:sp>
      <p:sp>
        <p:nvSpPr>
          <p:cNvPr id="3" name="Footer Placeholder 2"/>
          <p:cNvSpPr>
            <a:spLocks noGrp="1"/>
          </p:cNvSpPr>
          <p:nvPr>
            <p:ph type="ftr" sz="quarter" idx="10"/>
          </p:nvPr>
        </p:nvSpPr>
        <p:spPr/>
        <p:txBody>
          <a:bodyPr/>
          <a:lstStyle/>
          <a:p>
            <a:r>
              <a:rPr lang="en-US" dirty="0"/>
              <a:t>Subtitle to go here</a:t>
            </a:r>
          </a:p>
        </p:txBody>
      </p:sp>
    </p:spTree>
    <p:extLst>
      <p:ext uri="{BB962C8B-B14F-4D97-AF65-F5344CB8AC3E}">
        <p14:creationId xmlns:p14="http://schemas.microsoft.com/office/powerpoint/2010/main" val="399903400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r>
              <a:rPr lang="en-US" dirty="0">
                <a:solidFill>
                  <a:srgbClr val="595857"/>
                </a:solidFill>
              </a:rPr>
              <a:t>Subtitle to go here</a:t>
            </a:r>
          </a:p>
        </p:txBody>
      </p:sp>
      <p:sp>
        <p:nvSpPr>
          <p:cNvPr id="4" name="Slide Number Placeholder 3"/>
          <p:cNvSpPr>
            <a:spLocks noGrp="1"/>
          </p:cNvSpPr>
          <p:nvPr>
            <p:ph type="sldNum" sz="quarter" idx="11"/>
          </p:nvPr>
        </p:nvSpPr>
        <p:spPr/>
        <p:txBody>
          <a:bodyPr/>
          <a:lstStyle/>
          <a:p>
            <a:fld id="{9133D5B8-6419-7E4E-B490-0DDAD13A1115}" type="slidenum">
              <a:rPr lang="en-US" smtClean="0">
                <a:solidFill>
                  <a:srgbClr val="595857"/>
                </a:solidFill>
              </a:rPr>
              <a:pPr/>
              <a:t>‹#›</a:t>
            </a:fld>
            <a:endParaRPr lang="en-US" dirty="0">
              <a:solidFill>
                <a:srgbClr val="595857"/>
              </a:solidFill>
            </a:endParaRPr>
          </a:p>
        </p:txBody>
      </p:sp>
    </p:spTree>
    <p:extLst>
      <p:ext uri="{BB962C8B-B14F-4D97-AF65-F5344CB8AC3E}">
        <p14:creationId xmlns:p14="http://schemas.microsoft.com/office/powerpoint/2010/main" val="326493273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Only" preserve="1">
  <p:cSld name="Title Only - HF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Slide Number Placeholder 3"/>
          <p:cNvSpPr>
            <a:spLocks noGrp="1"/>
          </p:cNvSpPr>
          <p:nvPr>
            <p:ph type="sldNum" sz="quarter" idx="11"/>
          </p:nvPr>
        </p:nvSpPr>
        <p:spPr/>
        <p:txBody>
          <a:bodyPr/>
          <a:lstStyle/>
          <a:p>
            <a:fld id="{9133D5B8-6419-7E4E-B490-0DDAD13A1115}" type="slidenum">
              <a:rPr lang="en-US" smtClean="0">
                <a:solidFill>
                  <a:srgbClr val="595857"/>
                </a:solidFill>
              </a:rPr>
              <a:pPr/>
              <a:t>‹#›</a:t>
            </a:fld>
            <a:endParaRPr lang="en-US" dirty="0">
              <a:solidFill>
                <a:srgbClr val="595857"/>
              </a:solidFill>
            </a:endParaRPr>
          </a:p>
        </p:txBody>
      </p:sp>
      <p:sp>
        <p:nvSpPr>
          <p:cNvPr id="5" name="TextBox 4"/>
          <p:cNvSpPr txBox="1"/>
          <p:nvPr userDrawn="1"/>
        </p:nvSpPr>
        <p:spPr>
          <a:xfrm>
            <a:off x="612002" y="6172586"/>
            <a:ext cx="2160000" cy="288000"/>
          </a:xfrm>
          <a:prstGeom prst="rect">
            <a:avLst/>
          </a:prstGeom>
          <a:solidFill>
            <a:schemeClr val="bg1"/>
          </a:solidFill>
        </p:spPr>
        <p:txBody>
          <a:bodyPr wrap="square" lIns="0" tIns="0" rIns="0" bIns="0" rtlCol="0" anchor="ctr" anchorCtr="0">
            <a:noAutofit/>
          </a:bodyPr>
          <a:lstStyle/>
          <a:p>
            <a:r>
              <a:rPr lang="en-US" sz="900" b="1" dirty="0">
                <a:solidFill>
                  <a:srgbClr val="FF6600"/>
                </a:solidFill>
              </a:rPr>
              <a:t>HFMA</a:t>
            </a:r>
          </a:p>
        </p:txBody>
      </p:sp>
      <p:sp>
        <p:nvSpPr>
          <p:cNvPr id="3" name="Footer Placeholder 2"/>
          <p:cNvSpPr>
            <a:spLocks noGrp="1"/>
          </p:cNvSpPr>
          <p:nvPr>
            <p:ph type="ftr" sz="quarter" idx="10"/>
          </p:nvPr>
        </p:nvSpPr>
        <p:spPr/>
        <p:txBody>
          <a:bodyPr/>
          <a:lstStyle/>
          <a:p>
            <a:r>
              <a:rPr lang="en-US" dirty="0">
                <a:solidFill>
                  <a:srgbClr val="595857"/>
                </a:solidFill>
              </a:rPr>
              <a:t>Subtitle to go here</a:t>
            </a:r>
          </a:p>
        </p:txBody>
      </p:sp>
    </p:spTree>
    <p:extLst>
      <p:ext uri="{BB962C8B-B14F-4D97-AF65-F5344CB8AC3E}">
        <p14:creationId xmlns:p14="http://schemas.microsoft.com/office/powerpoint/2010/main" val="270037747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dirty="0">
                <a:solidFill>
                  <a:srgbClr val="595857"/>
                </a:solidFill>
              </a:rPr>
              <a:t>Subtitle to go here</a:t>
            </a:r>
          </a:p>
        </p:txBody>
      </p:sp>
      <p:sp>
        <p:nvSpPr>
          <p:cNvPr id="3" name="Slide Number Placeholder 2"/>
          <p:cNvSpPr>
            <a:spLocks noGrp="1"/>
          </p:cNvSpPr>
          <p:nvPr>
            <p:ph type="sldNum" sz="quarter" idx="11"/>
          </p:nvPr>
        </p:nvSpPr>
        <p:spPr/>
        <p:txBody>
          <a:bodyPr/>
          <a:lstStyle/>
          <a:p>
            <a:fld id="{9133D5B8-6419-7E4E-B490-0DDAD13A1115}" type="slidenum">
              <a:rPr lang="en-US" smtClean="0">
                <a:solidFill>
                  <a:srgbClr val="595857"/>
                </a:solidFill>
              </a:rPr>
              <a:pPr/>
              <a:t>‹#›</a:t>
            </a:fld>
            <a:endParaRPr lang="en-US" dirty="0">
              <a:solidFill>
                <a:srgbClr val="595857"/>
              </a:solidFill>
            </a:endParaRPr>
          </a:p>
        </p:txBody>
      </p:sp>
    </p:spTree>
    <p:extLst>
      <p:ext uri="{BB962C8B-B14F-4D97-AF65-F5344CB8AC3E}">
        <p14:creationId xmlns:p14="http://schemas.microsoft.com/office/powerpoint/2010/main" val="360659080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blank" preserve="1">
  <p:cSld name="Blank - HFMA">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fld id="{9133D5B8-6419-7E4E-B490-0DDAD13A1115}" type="slidenum">
              <a:rPr lang="en-US" smtClean="0">
                <a:solidFill>
                  <a:srgbClr val="595857"/>
                </a:solidFill>
              </a:rPr>
              <a:pPr/>
              <a:t>‹#›</a:t>
            </a:fld>
            <a:endParaRPr lang="en-US" dirty="0">
              <a:solidFill>
                <a:srgbClr val="595857"/>
              </a:solidFill>
            </a:endParaRPr>
          </a:p>
        </p:txBody>
      </p:sp>
      <p:sp>
        <p:nvSpPr>
          <p:cNvPr id="4" name="TextBox 3"/>
          <p:cNvSpPr txBox="1"/>
          <p:nvPr userDrawn="1"/>
        </p:nvSpPr>
        <p:spPr>
          <a:xfrm>
            <a:off x="612002" y="6172586"/>
            <a:ext cx="2160000" cy="288000"/>
          </a:xfrm>
          <a:prstGeom prst="rect">
            <a:avLst/>
          </a:prstGeom>
          <a:solidFill>
            <a:schemeClr val="bg1"/>
          </a:solidFill>
        </p:spPr>
        <p:txBody>
          <a:bodyPr wrap="square" lIns="0" tIns="0" rIns="0" bIns="0" rtlCol="0" anchor="ctr" anchorCtr="0">
            <a:noAutofit/>
          </a:bodyPr>
          <a:lstStyle/>
          <a:p>
            <a:r>
              <a:rPr lang="en-US" sz="900" b="1" dirty="0">
                <a:solidFill>
                  <a:srgbClr val="FF6600"/>
                </a:solidFill>
              </a:rPr>
              <a:t>HFMA</a:t>
            </a:r>
          </a:p>
        </p:txBody>
      </p:sp>
      <p:sp>
        <p:nvSpPr>
          <p:cNvPr id="2" name="Footer Placeholder 1"/>
          <p:cNvSpPr>
            <a:spLocks noGrp="1"/>
          </p:cNvSpPr>
          <p:nvPr>
            <p:ph type="ftr" sz="quarter" idx="10"/>
          </p:nvPr>
        </p:nvSpPr>
        <p:spPr/>
        <p:txBody>
          <a:bodyPr/>
          <a:lstStyle/>
          <a:p>
            <a:r>
              <a:rPr lang="en-US" dirty="0">
                <a:solidFill>
                  <a:srgbClr val="595857"/>
                </a:solidFill>
              </a:rPr>
              <a:t>Subtitle to go here</a:t>
            </a:r>
          </a:p>
        </p:txBody>
      </p:sp>
    </p:spTree>
    <p:extLst>
      <p:ext uri="{BB962C8B-B14F-4D97-AF65-F5344CB8AC3E}">
        <p14:creationId xmlns:p14="http://schemas.microsoft.com/office/powerpoint/2010/main" val="22077709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Section Header 1 Orange Yellow">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2002" y="1360405"/>
            <a:ext cx="6479985" cy="2722968"/>
          </a:xfrm>
        </p:spPr>
        <p:txBody>
          <a:bodyPr anchor="t" anchorCtr="0"/>
          <a:lstStyle>
            <a:lvl1pPr algn="l">
              <a:lnSpc>
                <a:spcPts val="7000"/>
              </a:lnSpc>
              <a:defRPr sz="7000" b="1" cap="none">
                <a:solidFill>
                  <a:schemeClr val="bg2"/>
                </a:solidFill>
              </a:defRPr>
            </a:lvl1pPr>
          </a:lstStyle>
          <a:p>
            <a:r>
              <a:rPr lang="en-US"/>
              <a:t>Click to edit master title style</a:t>
            </a:r>
          </a:p>
        </p:txBody>
      </p:sp>
      <p:sp>
        <p:nvSpPr>
          <p:cNvPr id="14" name="Slide Number Placeholder 4"/>
          <p:cNvSpPr>
            <a:spLocks noGrp="1"/>
          </p:cNvSpPr>
          <p:nvPr>
            <p:ph type="sldNum" sz="quarter" idx="4"/>
          </p:nvPr>
        </p:nvSpPr>
        <p:spPr>
          <a:xfrm>
            <a:off x="8171998" y="6253668"/>
            <a:ext cx="360000" cy="138499"/>
          </a:xfrm>
          <a:prstGeom prst="rect">
            <a:avLst/>
          </a:prstGeom>
        </p:spPr>
        <p:txBody>
          <a:bodyPr vert="horz" lIns="0" tIns="0" rIns="0" bIns="0" rtlCol="0" anchor="ctr">
            <a:spAutoFit/>
          </a:bodyPr>
          <a:lstStyle>
            <a:lvl1pPr algn="r">
              <a:defRPr sz="900" b="1">
                <a:solidFill>
                  <a:schemeClr val="bg1"/>
                </a:solidFill>
              </a:defRPr>
            </a:lvl1pPr>
          </a:lstStyle>
          <a:p>
            <a:fld id="{9133D5B8-6419-7E4E-B490-0DDAD13A1115}" type="slidenum">
              <a:rPr lang="en-US" smtClean="0">
                <a:solidFill>
                  <a:prstClr val="white"/>
                </a:solidFill>
              </a:rPr>
              <a:pPr/>
              <a:t>‹#›</a:t>
            </a:fld>
            <a:endParaRPr lang="en-US" dirty="0">
              <a:solidFill>
                <a:prstClr val="white"/>
              </a:solidFill>
            </a:endParaRPr>
          </a:p>
        </p:txBody>
      </p:sp>
      <p:pic>
        <p:nvPicPr>
          <p:cNvPr id="16" name="Picture 1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2002" y="6196917"/>
            <a:ext cx="252000" cy="252000"/>
          </a:xfrm>
          <a:prstGeom prst="rect">
            <a:avLst/>
          </a:prstGeom>
        </p:spPr>
      </p:pic>
      <p:sp>
        <p:nvSpPr>
          <p:cNvPr id="17" name="Footer Placeholder 3"/>
          <p:cNvSpPr txBox="1">
            <a:spLocks/>
          </p:cNvSpPr>
          <p:nvPr userDrawn="1"/>
        </p:nvSpPr>
        <p:spPr>
          <a:xfrm>
            <a:off x="953656" y="6253668"/>
            <a:ext cx="3420000" cy="138499"/>
          </a:xfrm>
          <a:prstGeom prst="rect">
            <a:avLst/>
          </a:prstGeom>
        </p:spPr>
        <p:txBody>
          <a:bodyPr vert="horz" lIns="0" tIns="0" rIns="0" bIns="0" rtlCol="0" anchor="t" anchorCtr="0">
            <a:spAutoFit/>
          </a:bodyPr>
          <a:lstStyle>
            <a:defPPr>
              <a:defRPr lang="en-US"/>
            </a:defPPr>
            <a:lvl1pPr marL="0" algn="l" defTabSz="457200" rtl="0" eaLnBrk="1" latinLnBrk="0" hangingPunct="1">
              <a:defRPr sz="900" kern="1200">
                <a:solidFill>
                  <a:schemeClr val="bg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rgbClr val="FFFFFF"/>
                </a:solidFill>
              </a:rPr>
              <a:t>HFMA identifier</a:t>
            </a:r>
          </a:p>
        </p:txBody>
      </p:sp>
      <p:sp>
        <p:nvSpPr>
          <p:cNvPr id="3" name="Footer Placeholder 2"/>
          <p:cNvSpPr>
            <a:spLocks noGrp="1"/>
          </p:cNvSpPr>
          <p:nvPr>
            <p:ph type="ftr" sz="quarter" idx="10"/>
          </p:nvPr>
        </p:nvSpPr>
        <p:spPr/>
        <p:txBody>
          <a:bodyPr/>
          <a:lstStyle/>
          <a:p>
            <a:r>
              <a:rPr lang="en-US" dirty="0">
                <a:solidFill>
                  <a:srgbClr val="595857"/>
                </a:solidFill>
              </a:rPr>
              <a:t>Subtitle to go here</a:t>
            </a:r>
          </a:p>
        </p:txBody>
      </p:sp>
    </p:spTree>
    <p:extLst>
      <p:ext uri="{BB962C8B-B14F-4D97-AF65-F5344CB8AC3E}">
        <p14:creationId xmlns:p14="http://schemas.microsoft.com/office/powerpoint/2010/main" val="111489912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p:cNvSpPr>
            <a:spLocks noGrp="1"/>
          </p:cNvSpPr>
          <p:nvPr>
            <p:ph type="title"/>
          </p:nvPr>
        </p:nvSpPr>
        <p:spPr/>
        <p:txBody>
          <a:bodyPr/>
          <a:lstStyle/>
          <a:p>
            <a:r>
              <a:rPr lang="en-US"/>
              <a:t>Click to edit Master title style</a:t>
            </a:r>
          </a:p>
        </p:txBody>
      </p:sp>
      <p:sp>
        <p:nvSpPr>
          <p:cNvPr id="2" name="Footer Placeholder 1"/>
          <p:cNvSpPr>
            <a:spLocks noGrp="1"/>
          </p:cNvSpPr>
          <p:nvPr>
            <p:ph type="ftr" sz="quarter" idx="10"/>
          </p:nvPr>
        </p:nvSpPr>
        <p:spPr/>
        <p:txBody>
          <a:bodyPr/>
          <a:lstStyle/>
          <a:p>
            <a:r>
              <a:rPr lang="en-US" dirty="0">
                <a:solidFill>
                  <a:srgbClr val="595857"/>
                </a:solidFill>
              </a:rPr>
              <a:t>Subtitle to go here</a:t>
            </a:r>
          </a:p>
        </p:txBody>
      </p:sp>
      <p:sp>
        <p:nvSpPr>
          <p:cNvPr id="4" name="Slide Number Placeholder 3"/>
          <p:cNvSpPr>
            <a:spLocks noGrp="1"/>
          </p:cNvSpPr>
          <p:nvPr>
            <p:ph type="sldNum" sz="quarter" idx="11"/>
          </p:nvPr>
        </p:nvSpPr>
        <p:spPr/>
        <p:txBody>
          <a:bodyPr/>
          <a:lstStyle/>
          <a:p>
            <a:fld id="{9133D5B8-6419-7E4E-B490-0DDAD13A1115}" type="slidenum">
              <a:rPr lang="en-US" smtClean="0">
                <a:solidFill>
                  <a:srgbClr val="595857"/>
                </a:solidFill>
              </a:rPr>
              <a:pPr/>
              <a:t>‹#›</a:t>
            </a:fld>
            <a:endParaRPr lang="en-US" dirty="0">
              <a:solidFill>
                <a:srgbClr val="595857"/>
              </a:solidFill>
            </a:endParaRPr>
          </a:p>
        </p:txBody>
      </p:sp>
    </p:spTree>
    <p:extLst>
      <p:ext uri="{BB962C8B-B14F-4D97-AF65-F5344CB8AC3E}">
        <p14:creationId xmlns:p14="http://schemas.microsoft.com/office/powerpoint/2010/main" val="6863033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itle and Content - HFMA">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p:cNvSpPr>
            <a:spLocks noGrp="1"/>
          </p:cNvSpPr>
          <p:nvPr>
            <p:ph type="title"/>
          </p:nvPr>
        </p:nvSpPr>
        <p:spPr/>
        <p:txBody>
          <a:bodyPr/>
          <a:lstStyle/>
          <a:p>
            <a:r>
              <a:rPr lang="en-US"/>
              <a:t>Click to edit Master title style</a:t>
            </a:r>
          </a:p>
        </p:txBody>
      </p:sp>
      <p:sp>
        <p:nvSpPr>
          <p:cNvPr id="4" name="Slide Number Placeholder 3"/>
          <p:cNvSpPr>
            <a:spLocks noGrp="1"/>
          </p:cNvSpPr>
          <p:nvPr>
            <p:ph type="sldNum" sz="quarter" idx="11"/>
          </p:nvPr>
        </p:nvSpPr>
        <p:spPr/>
        <p:txBody>
          <a:bodyPr/>
          <a:lstStyle/>
          <a:p>
            <a:fld id="{9133D5B8-6419-7E4E-B490-0DDAD13A1115}" type="slidenum">
              <a:rPr lang="en-US" smtClean="0">
                <a:solidFill>
                  <a:srgbClr val="595857"/>
                </a:solidFill>
              </a:rPr>
              <a:pPr/>
              <a:t>‹#›</a:t>
            </a:fld>
            <a:endParaRPr lang="en-US" dirty="0">
              <a:solidFill>
                <a:srgbClr val="595857"/>
              </a:solidFill>
            </a:endParaRPr>
          </a:p>
        </p:txBody>
      </p:sp>
      <p:sp>
        <p:nvSpPr>
          <p:cNvPr id="6" name="TextBox 5"/>
          <p:cNvSpPr txBox="1"/>
          <p:nvPr userDrawn="1"/>
        </p:nvSpPr>
        <p:spPr>
          <a:xfrm>
            <a:off x="612003" y="6172586"/>
            <a:ext cx="2160000" cy="288000"/>
          </a:xfrm>
          <a:prstGeom prst="rect">
            <a:avLst/>
          </a:prstGeom>
          <a:solidFill>
            <a:schemeClr val="bg1"/>
          </a:solidFill>
        </p:spPr>
        <p:txBody>
          <a:bodyPr wrap="square" lIns="0" tIns="0" rIns="0" bIns="0" rtlCol="0" anchor="ctr" anchorCtr="0">
            <a:noAutofit/>
          </a:bodyPr>
          <a:lstStyle/>
          <a:p>
            <a:r>
              <a:rPr lang="en-US" sz="900" b="1" dirty="0">
                <a:solidFill>
                  <a:srgbClr val="FF6600"/>
                </a:solidFill>
              </a:rPr>
              <a:t>HFMA</a:t>
            </a:r>
          </a:p>
        </p:txBody>
      </p:sp>
      <p:sp>
        <p:nvSpPr>
          <p:cNvPr id="2" name="Footer Placeholder 1"/>
          <p:cNvSpPr>
            <a:spLocks noGrp="1"/>
          </p:cNvSpPr>
          <p:nvPr>
            <p:ph type="ftr" sz="quarter" idx="10"/>
          </p:nvPr>
        </p:nvSpPr>
        <p:spPr/>
        <p:txBody>
          <a:bodyPr/>
          <a:lstStyle/>
          <a:p>
            <a:r>
              <a:rPr lang="en-US" dirty="0">
                <a:solidFill>
                  <a:srgbClr val="595857"/>
                </a:solidFill>
              </a:rPr>
              <a:t>Subtitle to go here</a:t>
            </a:r>
          </a:p>
        </p:txBody>
      </p:sp>
    </p:spTree>
    <p:extLst>
      <p:ext uri="{BB962C8B-B14F-4D97-AF65-F5344CB8AC3E}">
        <p14:creationId xmlns:p14="http://schemas.microsoft.com/office/powerpoint/2010/main" val="236256477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12002" y="853909"/>
            <a:ext cx="7919996" cy="538609"/>
          </a:xfrm>
        </p:spPr>
        <p:txBody>
          <a:bodyPr/>
          <a:lstStyle/>
          <a:p>
            <a:r>
              <a:rPr lang="en-US"/>
              <a:t>Click to edit Master title style</a:t>
            </a:r>
          </a:p>
        </p:txBody>
      </p:sp>
      <p:sp>
        <p:nvSpPr>
          <p:cNvPr id="3" name="Content Placeholder 2"/>
          <p:cNvSpPr>
            <a:spLocks noGrp="1"/>
          </p:cNvSpPr>
          <p:nvPr>
            <p:ph sz="half" idx="1"/>
          </p:nvPr>
        </p:nvSpPr>
        <p:spPr>
          <a:xfrm>
            <a:off x="612004" y="1754910"/>
            <a:ext cx="3887996" cy="4103996"/>
          </a:xfrm>
        </p:spPr>
        <p:txBody>
          <a:bodyPr/>
          <a:lstStyle>
            <a:lvl1pP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4002" y="1754910"/>
            <a:ext cx="3887996" cy="4103999"/>
          </a:xfrm>
        </p:spPr>
        <p:txBody>
          <a:bodyPr/>
          <a:lstStyle>
            <a:lvl1pP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0"/>
          </p:nvPr>
        </p:nvSpPr>
        <p:spPr/>
        <p:txBody>
          <a:bodyPr/>
          <a:lstStyle/>
          <a:p>
            <a:r>
              <a:rPr lang="en-US" dirty="0">
                <a:solidFill>
                  <a:srgbClr val="595857"/>
                </a:solidFill>
              </a:rPr>
              <a:t>Subtitle to go here</a:t>
            </a:r>
          </a:p>
        </p:txBody>
      </p:sp>
      <p:sp>
        <p:nvSpPr>
          <p:cNvPr id="6" name="Slide Number Placeholder 5"/>
          <p:cNvSpPr>
            <a:spLocks noGrp="1"/>
          </p:cNvSpPr>
          <p:nvPr>
            <p:ph type="sldNum" sz="quarter" idx="11"/>
          </p:nvPr>
        </p:nvSpPr>
        <p:spPr/>
        <p:txBody>
          <a:bodyPr/>
          <a:lstStyle/>
          <a:p>
            <a:fld id="{9133D5B8-6419-7E4E-B490-0DDAD13A1115}" type="slidenum">
              <a:rPr lang="en-US" smtClean="0">
                <a:solidFill>
                  <a:srgbClr val="595857"/>
                </a:solidFill>
              </a:rPr>
              <a:pPr/>
              <a:t>‹#›</a:t>
            </a:fld>
            <a:endParaRPr lang="en-US" dirty="0">
              <a:solidFill>
                <a:srgbClr val="595857"/>
              </a:solidFill>
            </a:endParaRPr>
          </a:p>
        </p:txBody>
      </p:sp>
    </p:spTree>
    <p:extLst>
      <p:ext uri="{BB962C8B-B14F-4D97-AF65-F5344CB8AC3E}">
        <p14:creationId xmlns:p14="http://schemas.microsoft.com/office/powerpoint/2010/main" val="426022677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wo Content - HFMA">
    <p:spTree>
      <p:nvGrpSpPr>
        <p:cNvPr id="1" name=""/>
        <p:cNvGrpSpPr/>
        <p:nvPr/>
      </p:nvGrpSpPr>
      <p:grpSpPr>
        <a:xfrm>
          <a:off x="0" y="0"/>
          <a:ext cx="0" cy="0"/>
          <a:chOff x="0" y="0"/>
          <a:chExt cx="0" cy="0"/>
        </a:xfrm>
      </p:grpSpPr>
      <p:sp>
        <p:nvSpPr>
          <p:cNvPr id="2" name="Title 1"/>
          <p:cNvSpPr>
            <a:spLocks noGrp="1"/>
          </p:cNvSpPr>
          <p:nvPr>
            <p:ph type="title"/>
          </p:nvPr>
        </p:nvSpPr>
        <p:spPr>
          <a:xfrm>
            <a:off x="612002" y="853909"/>
            <a:ext cx="7919996" cy="538609"/>
          </a:xfrm>
        </p:spPr>
        <p:txBody>
          <a:bodyPr/>
          <a:lstStyle/>
          <a:p>
            <a:r>
              <a:rPr lang="en-US"/>
              <a:t>Click to edit Master title style</a:t>
            </a:r>
          </a:p>
        </p:txBody>
      </p:sp>
      <p:sp>
        <p:nvSpPr>
          <p:cNvPr id="3" name="Content Placeholder 2"/>
          <p:cNvSpPr>
            <a:spLocks noGrp="1"/>
          </p:cNvSpPr>
          <p:nvPr>
            <p:ph sz="half" idx="1"/>
          </p:nvPr>
        </p:nvSpPr>
        <p:spPr>
          <a:xfrm>
            <a:off x="612004" y="1754910"/>
            <a:ext cx="3887996" cy="4103996"/>
          </a:xfrm>
        </p:spPr>
        <p:txBody>
          <a:bodyPr/>
          <a:lstStyle>
            <a:lvl1pP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4002" y="1754910"/>
            <a:ext cx="3887996" cy="4103999"/>
          </a:xfrm>
        </p:spPr>
        <p:txBody>
          <a:bodyPr/>
          <a:lstStyle>
            <a:lvl1pPr>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1"/>
          </p:nvPr>
        </p:nvSpPr>
        <p:spPr/>
        <p:txBody>
          <a:bodyPr/>
          <a:lstStyle/>
          <a:p>
            <a:fld id="{9133D5B8-6419-7E4E-B490-0DDAD13A1115}" type="slidenum">
              <a:rPr lang="en-US" smtClean="0">
                <a:solidFill>
                  <a:srgbClr val="595857"/>
                </a:solidFill>
              </a:rPr>
              <a:pPr/>
              <a:t>‹#›</a:t>
            </a:fld>
            <a:endParaRPr lang="en-US" dirty="0">
              <a:solidFill>
                <a:srgbClr val="595857"/>
              </a:solidFill>
            </a:endParaRPr>
          </a:p>
        </p:txBody>
      </p:sp>
      <p:sp>
        <p:nvSpPr>
          <p:cNvPr id="7" name="TextBox 6"/>
          <p:cNvSpPr txBox="1"/>
          <p:nvPr userDrawn="1"/>
        </p:nvSpPr>
        <p:spPr>
          <a:xfrm>
            <a:off x="612002" y="6172586"/>
            <a:ext cx="2160000" cy="288000"/>
          </a:xfrm>
          <a:prstGeom prst="rect">
            <a:avLst/>
          </a:prstGeom>
          <a:solidFill>
            <a:schemeClr val="bg1"/>
          </a:solidFill>
        </p:spPr>
        <p:txBody>
          <a:bodyPr wrap="square" lIns="0" tIns="0" rIns="0" bIns="0" rtlCol="0" anchor="ctr" anchorCtr="0">
            <a:noAutofit/>
          </a:bodyPr>
          <a:lstStyle/>
          <a:p>
            <a:r>
              <a:rPr lang="en-US" sz="900" b="1" dirty="0">
                <a:solidFill>
                  <a:srgbClr val="FF6600"/>
                </a:solidFill>
              </a:rPr>
              <a:t>HFMA</a:t>
            </a:r>
          </a:p>
        </p:txBody>
      </p:sp>
      <p:sp>
        <p:nvSpPr>
          <p:cNvPr id="5" name="Footer Placeholder 4"/>
          <p:cNvSpPr>
            <a:spLocks noGrp="1"/>
          </p:cNvSpPr>
          <p:nvPr>
            <p:ph type="ftr" sz="quarter" idx="10"/>
          </p:nvPr>
        </p:nvSpPr>
        <p:spPr/>
        <p:txBody>
          <a:bodyPr/>
          <a:lstStyle/>
          <a:p>
            <a:r>
              <a:rPr lang="en-US" dirty="0">
                <a:solidFill>
                  <a:srgbClr val="595857"/>
                </a:solidFill>
              </a:rPr>
              <a:t>Subtitle to go here</a:t>
            </a:r>
          </a:p>
        </p:txBody>
      </p:sp>
    </p:spTree>
    <p:extLst>
      <p:ext uri="{BB962C8B-B14F-4D97-AF65-F5344CB8AC3E}">
        <p14:creationId xmlns:p14="http://schemas.microsoft.com/office/powerpoint/2010/main" val="244602009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wo Content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12002" y="853909"/>
            <a:ext cx="7919996" cy="538609"/>
          </a:xfrm>
        </p:spPr>
        <p:txBody>
          <a:bodyPr/>
          <a:lstStyle/>
          <a:p>
            <a:r>
              <a:rPr lang="en-US"/>
              <a:t>Click to edit Master title style</a:t>
            </a:r>
          </a:p>
        </p:txBody>
      </p:sp>
      <p:sp>
        <p:nvSpPr>
          <p:cNvPr id="3" name="Content Placeholder 2"/>
          <p:cNvSpPr>
            <a:spLocks noGrp="1"/>
          </p:cNvSpPr>
          <p:nvPr>
            <p:ph sz="half" idx="1"/>
          </p:nvPr>
        </p:nvSpPr>
        <p:spPr>
          <a:xfrm>
            <a:off x="612004" y="2114917"/>
            <a:ext cx="3887996" cy="3743992"/>
          </a:xfrm>
        </p:spPr>
        <p:txBody>
          <a:bodyPr/>
          <a:lstStyle>
            <a:lvl1pPr indent="-262800">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0"/>
          </p:nvPr>
        </p:nvSpPr>
        <p:spPr/>
        <p:txBody>
          <a:bodyPr/>
          <a:lstStyle/>
          <a:p>
            <a:r>
              <a:rPr lang="en-US" dirty="0">
                <a:solidFill>
                  <a:srgbClr val="595857"/>
                </a:solidFill>
              </a:rPr>
              <a:t>Subtitle to go here</a:t>
            </a:r>
          </a:p>
        </p:txBody>
      </p:sp>
      <p:sp>
        <p:nvSpPr>
          <p:cNvPr id="6" name="Slide Number Placeholder 5"/>
          <p:cNvSpPr>
            <a:spLocks noGrp="1"/>
          </p:cNvSpPr>
          <p:nvPr>
            <p:ph type="sldNum" sz="quarter" idx="11"/>
          </p:nvPr>
        </p:nvSpPr>
        <p:spPr/>
        <p:txBody>
          <a:bodyPr/>
          <a:lstStyle/>
          <a:p>
            <a:fld id="{9133D5B8-6419-7E4E-B490-0DDAD13A1115}" type="slidenum">
              <a:rPr lang="en-US" smtClean="0">
                <a:solidFill>
                  <a:srgbClr val="595857"/>
                </a:solidFill>
              </a:rPr>
              <a:pPr/>
              <a:t>‹#›</a:t>
            </a:fld>
            <a:endParaRPr lang="en-US" dirty="0">
              <a:solidFill>
                <a:srgbClr val="595857"/>
              </a:solidFill>
            </a:endParaRPr>
          </a:p>
        </p:txBody>
      </p:sp>
      <p:sp>
        <p:nvSpPr>
          <p:cNvPr id="7" name="Content Placeholder 2"/>
          <p:cNvSpPr>
            <a:spLocks noGrp="1"/>
          </p:cNvSpPr>
          <p:nvPr>
            <p:ph sz="half" idx="12"/>
          </p:nvPr>
        </p:nvSpPr>
        <p:spPr>
          <a:xfrm>
            <a:off x="612004" y="1754911"/>
            <a:ext cx="3887996" cy="251998"/>
          </a:xfrm>
        </p:spPr>
        <p:txBody>
          <a:bodyPr/>
          <a:lstStyle>
            <a:lvl1pPr marL="0" indent="0">
              <a:buNone/>
              <a:defRPr sz="1400" b="1">
                <a:solidFill>
                  <a:schemeClr val="bg2"/>
                </a:solidFill>
              </a:defRPr>
            </a:lvl1pPr>
            <a:lvl2pPr marL="216000" indent="0">
              <a:buNone/>
              <a:defRPr sz="1400"/>
            </a:lvl2pPr>
            <a:lvl3pPr marL="432000" indent="0">
              <a:buNone/>
              <a:defRPr sz="1400"/>
            </a:lvl3pPr>
            <a:lvl4pPr marL="648000" indent="0">
              <a:buNone/>
              <a:defRPr sz="1400"/>
            </a:lvl4pPr>
            <a:lvl5pPr marL="864000" indent="0">
              <a:buNone/>
              <a:defRPr sz="1400"/>
            </a:lvl5pPr>
            <a:lvl6pPr>
              <a:defRPr sz="1800"/>
            </a:lvl6pPr>
            <a:lvl7pPr>
              <a:defRPr sz="1800"/>
            </a:lvl7pPr>
            <a:lvl8pPr>
              <a:defRPr sz="1800"/>
            </a:lvl8pPr>
            <a:lvl9pPr>
              <a:defRPr sz="1800"/>
            </a:lvl9pPr>
          </a:lstStyle>
          <a:p>
            <a:pPr lvl="0"/>
            <a:r>
              <a:rPr lang="en-US"/>
              <a:t>Edit Master text styles</a:t>
            </a:r>
          </a:p>
        </p:txBody>
      </p:sp>
      <p:sp>
        <p:nvSpPr>
          <p:cNvPr id="8" name="Content Placeholder 2"/>
          <p:cNvSpPr>
            <a:spLocks noGrp="1"/>
          </p:cNvSpPr>
          <p:nvPr>
            <p:ph sz="half" idx="13"/>
          </p:nvPr>
        </p:nvSpPr>
        <p:spPr>
          <a:xfrm>
            <a:off x="4644002" y="2114917"/>
            <a:ext cx="3887996" cy="3743992"/>
          </a:xfrm>
        </p:spPr>
        <p:txBody>
          <a:bodyPr/>
          <a:lstStyle>
            <a:lvl1pPr indent="-262800">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2"/>
          <p:cNvSpPr>
            <a:spLocks noGrp="1"/>
          </p:cNvSpPr>
          <p:nvPr>
            <p:ph sz="half" idx="14"/>
          </p:nvPr>
        </p:nvSpPr>
        <p:spPr>
          <a:xfrm>
            <a:off x="4644002" y="1754911"/>
            <a:ext cx="3887996" cy="251998"/>
          </a:xfrm>
        </p:spPr>
        <p:txBody>
          <a:bodyPr/>
          <a:lstStyle>
            <a:lvl1pPr marL="0" indent="0">
              <a:buNone/>
              <a:defRPr sz="1400" b="1">
                <a:solidFill>
                  <a:srgbClr val="595857"/>
                </a:solidFill>
              </a:defRPr>
            </a:lvl1pPr>
            <a:lvl2pPr marL="216000" indent="0">
              <a:buNone/>
              <a:defRPr sz="1400"/>
            </a:lvl2pPr>
            <a:lvl3pPr marL="432000" indent="0">
              <a:buNone/>
              <a:defRPr sz="1400"/>
            </a:lvl3pPr>
            <a:lvl4pPr marL="648000" indent="0">
              <a:buNone/>
              <a:defRPr sz="1400"/>
            </a:lvl4pPr>
            <a:lvl5pPr marL="864000" indent="0">
              <a:buNone/>
              <a:defRPr sz="1400"/>
            </a:lvl5pPr>
            <a:lvl6pPr>
              <a:defRPr sz="1800"/>
            </a:lvl6pPr>
            <a:lvl7pPr>
              <a:defRPr sz="1800"/>
            </a:lvl7pPr>
            <a:lvl8pPr>
              <a:defRPr sz="1800"/>
            </a:lvl8pPr>
            <a:lvl9pPr>
              <a:defRPr sz="1800"/>
            </a:lvl9pPr>
          </a:lstStyle>
          <a:p>
            <a:pPr lvl="0"/>
            <a:r>
              <a:rPr lang="en-US"/>
              <a:t>Edit Master text styles</a:t>
            </a:r>
          </a:p>
        </p:txBody>
      </p:sp>
    </p:spTree>
    <p:extLst>
      <p:ext uri="{BB962C8B-B14F-4D97-AF65-F5344CB8AC3E}">
        <p14:creationId xmlns:p14="http://schemas.microsoft.com/office/powerpoint/2010/main" val="33680998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dirty="0"/>
              <a:t>Subtitle to go here</a:t>
            </a:r>
          </a:p>
        </p:txBody>
      </p:sp>
      <p:sp>
        <p:nvSpPr>
          <p:cNvPr id="3" name="Slide Number Placeholder 2"/>
          <p:cNvSpPr>
            <a:spLocks noGrp="1"/>
          </p:cNvSpPr>
          <p:nvPr>
            <p:ph type="sldNum" sz="quarter" idx="11"/>
          </p:nvPr>
        </p:nvSpPr>
        <p:spPr/>
        <p:txBody>
          <a:bodyPr/>
          <a:lstStyle/>
          <a:p>
            <a:fld id="{9133D5B8-6419-7E4E-B490-0DDAD13A1115}" type="slidenum">
              <a:rPr lang="en-US" smtClean="0"/>
              <a:pPr/>
              <a:t>‹#›</a:t>
            </a:fld>
            <a:endParaRPr lang="en-US" dirty="0"/>
          </a:p>
        </p:txBody>
      </p:sp>
    </p:spTree>
    <p:extLst>
      <p:ext uri="{BB962C8B-B14F-4D97-AF65-F5344CB8AC3E}">
        <p14:creationId xmlns:p14="http://schemas.microsoft.com/office/powerpoint/2010/main" val="83773860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wo Content comparison - HFMA">
    <p:spTree>
      <p:nvGrpSpPr>
        <p:cNvPr id="1" name=""/>
        <p:cNvGrpSpPr/>
        <p:nvPr/>
      </p:nvGrpSpPr>
      <p:grpSpPr>
        <a:xfrm>
          <a:off x="0" y="0"/>
          <a:ext cx="0" cy="0"/>
          <a:chOff x="0" y="0"/>
          <a:chExt cx="0" cy="0"/>
        </a:xfrm>
      </p:grpSpPr>
      <p:sp>
        <p:nvSpPr>
          <p:cNvPr id="2" name="Title 1"/>
          <p:cNvSpPr>
            <a:spLocks noGrp="1"/>
          </p:cNvSpPr>
          <p:nvPr>
            <p:ph type="title"/>
          </p:nvPr>
        </p:nvSpPr>
        <p:spPr>
          <a:xfrm>
            <a:off x="612002" y="853909"/>
            <a:ext cx="7919996" cy="538609"/>
          </a:xfrm>
        </p:spPr>
        <p:txBody>
          <a:bodyPr/>
          <a:lstStyle/>
          <a:p>
            <a:r>
              <a:rPr lang="en-US"/>
              <a:t>Click to edit Master title style</a:t>
            </a:r>
          </a:p>
        </p:txBody>
      </p:sp>
      <p:sp>
        <p:nvSpPr>
          <p:cNvPr id="3" name="Content Placeholder 2"/>
          <p:cNvSpPr>
            <a:spLocks noGrp="1"/>
          </p:cNvSpPr>
          <p:nvPr>
            <p:ph sz="half" idx="1"/>
          </p:nvPr>
        </p:nvSpPr>
        <p:spPr>
          <a:xfrm>
            <a:off x="612004" y="2114917"/>
            <a:ext cx="3887996" cy="3743992"/>
          </a:xfrm>
        </p:spPr>
        <p:txBody>
          <a:bodyPr/>
          <a:lstStyle>
            <a:lvl1pPr indent="-262800">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1"/>
          </p:nvPr>
        </p:nvSpPr>
        <p:spPr/>
        <p:txBody>
          <a:bodyPr/>
          <a:lstStyle/>
          <a:p>
            <a:fld id="{9133D5B8-6419-7E4E-B490-0DDAD13A1115}" type="slidenum">
              <a:rPr lang="en-US" smtClean="0">
                <a:solidFill>
                  <a:srgbClr val="595857"/>
                </a:solidFill>
              </a:rPr>
              <a:pPr/>
              <a:t>‹#›</a:t>
            </a:fld>
            <a:endParaRPr lang="en-US" dirty="0">
              <a:solidFill>
                <a:srgbClr val="595857"/>
              </a:solidFill>
            </a:endParaRPr>
          </a:p>
        </p:txBody>
      </p:sp>
      <p:sp>
        <p:nvSpPr>
          <p:cNvPr id="7" name="Content Placeholder 2"/>
          <p:cNvSpPr>
            <a:spLocks noGrp="1"/>
          </p:cNvSpPr>
          <p:nvPr>
            <p:ph sz="half" idx="12"/>
          </p:nvPr>
        </p:nvSpPr>
        <p:spPr>
          <a:xfrm>
            <a:off x="612004" y="1754911"/>
            <a:ext cx="3887996" cy="251998"/>
          </a:xfrm>
        </p:spPr>
        <p:txBody>
          <a:bodyPr/>
          <a:lstStyle>
            <a:lvl1pPr marL="0" indent="0">
              <a:buNone/>
              <a:defRPr sz="1400" b="1">
                <a:solidFill>
                  <a:schemeClr val="bg2"/>
                </a:solidFill>
              </a:defRPr>
            </a:lvl1pPr>
            <a:lvl2pPr marL="216000" indent="0">
              <a:buNone/>
              <a:defRPr sz="1400"/>
            </a:lvl2pPr>
            <a:lvl3pPr marL="432000" indent="0">
              <a:buNone/>
              <a:defRPr sz="1400"/>
            </a:lvl3pPr>
            <a:lvl4pPr marL="648000" indent="0">
              <a:buNone/>
              <a:defRPr sz="1400"/>
            </a:lvl4pPr>
            <a:lvl5pPr marL="864000" indent="0">
              <a:buNone/>
              <a:defRPr sz="1400"/>
            </a:lvl5pPr>
            <a:lvl6pPr>
              <a:defRPr sz="1800"/>
            </a:lvl6pPr>
            <a:lvl7pPr>
              <a:defRPr sz="1800"/>
            </a:lvl7pPr>
            <a:lvl8pPr>
              <a:defRPr sz="1800"/>
            </a:lvl8pPr>
            <a:lvl9pPr>
              <a:defRPr sz="1800"/>
            </a:lvl9pPr>
          </a:lstStyle>
          <a:p>
            <a:pPr lvl="0"/>
            <a:r>
              <a:rPr lang="en-US"/>
              <a:t>Edit Master text styles</a:t>
            </a:r>
          </a:p>
        </p:txBody>
      </p:sp>
      <p:sp>
        <p:nvSpPr>
          <p:cNvPr id="8" name="Content Placeholder 2"/>
          <p:cNvSpPr>
            <a:spLocks noGrp="1"/>
          </p:cNvSpPr>
          <p:nvPr>
            <p:ph sz="half" idx="13"/>
          </p:nvPr>
        </p:nvSpPr>
        <p:spPr>
          <a:xfrm>
            <a:off x="4644002" y="2114917"/>
            <a:ext cx="3887996" cy="3743992"/>
          </a:xfrm>
        </p:spPr>
        <p:txBody>
          <a:bodyPr/>
          <a:lstStyle>
            <a:lvl1pPr indent="-262800">
              <a:defRPr sz="1400"/>
            </a:lvl1pPr>
            <a:lvl2pPr>
              <a:defRPr sz="1400"/>
            </a:lvl2pPr>
            <a:lvl3pPr>
              <a:defRPr sz="14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2"/>
          <p:cNvSpPr>
            <a:spLocks noGrp="1"/>
          </p:cNvSpPr>
          <p:nvPr>
            <p:ph sz="half" idx="14"/>
          </p:nvPr>
        </p:nvSpPr>
        <p:spPr>
          <a:xfrm>
            <a:off x="4644002" y="1754911"/>
            <a:ext cx="3887996" cy="251998"/>
          </a:xfrm>
        </p:spPr>
        <p:txBody>
          <a:bodyPr/>
          <a:lstStyle>
            <a:lvl1pPr marL="0" indent="0">
              <a:buNone/>
              <a:defRPr sz="1400" b="1">
                <a:solidFill>
                  <a:srgbClr val="595857"/>
                </a:solidFill>
              </a:defRPr>
            </a:lvl1pPr>
            <a:lvl2pPr marL="216000" indent="0">
              <a:buNone/>
              <a:defRPr sz="1400"/>
            </a:lvl2pPr>
            <a:lvl3pPr marL="432000" indent="0">
              <a:buNone/>
              <a:defRPr sz="1400"/>
            </a:lvl3pPr>
            <a:lvl4pPr marL="648000" indent="0">
              <a:buNone/>
              <a:defRPr sz="1400"/>
            </a:lvl4pPr>
            <a:lvl5pPr marL="864000" indent="0">
              <a:buNone/>
              <a:defRPr sz="1400"/>
            </a:lvl5pPr>
            <a:lvl6pPr>
              <a:defRPr sz="1800"/>
            </a:lvl6pPr>
            <a:lvl7pPr>
              <a:defRPr sz="1800"/>
            </a:lvl7pPr>
            <a:lvl8pPr>
              <a:defRPr sz="1800"/>
            </a:lvl8pPr>
            <a:lvl9pPr>
              <a:defRPr sz="1800"/>
            </a:lvl9pPr>
          </a:lstStyle>
          <a:p>
            <a:pPr lvl="0"/>
            <a:r>
              <a:rPr lang="en-US"/>
              <a:t>Edit Master text styles</a:t>
            </a:r>
          </a:p>
        </p:txBody>
      </p:sp>
      <p:sp>
        <p:nvSpPr>
          <p:cNvPr id="10" name="TextBox 9"/>
          <p:cNvSpPr txBox="1"/>
          <p:nvPr userDrawn="1"/>
        </p:nvSpPr>
        <p:spPr>
          <a:xfrm>
            <a:off x="612002" y="6172586"/>
            <a:ext cx="2160000" cy="288000"/>
          </a:xfrm>
          <a:prstGeom prst="rect">
            <a:avLst/>
          </a:prstGeom>
          <a:solidFill>
            <a:schemeClr val="bg1"/>
          </a:solidFill>
        </p:spPr>
        <p:txBody>
          <a:bodyPr wrap="square" lIns="0" tIns="0" rIns="0" bIns="0" rtlCol="0" anchor="ctr" anchorCtr="0">
            <a:noAutofit/>
          </a:bodyPr>
          <a:lstStyle/>
          <a:p>
            <a:r>
              <a:rPr lang="en-US" sz="900" b="1" dirty="0">
                <a:solidFill>
                  <a:srgbClr val="FF6600"/>
                </a:solidFill>
              </a:rPr>
              <a:t>HFMA</a:t>
            </a:r>
          </a:p>
        </p:txBody>
      </p:sp>
      <p:sp>
        <p:nvSpPr>
          <p:cNvPr id="5" name="Footer Placeholder 4"/>
          <p:cNvSpPr>
            <a:spLocks noGrp="1"/>
          </p:cNvSpPr>
          <p:nvPr>
            <p:ph type="ftr" sz="quarter" idx="10"/>
          </p:nvPr>
        </p:nvSpPr>
        <p:spPr/>
        <p:txBody>
          <a:bodyPr/>
          <a:lstStyle/>
          <a:p>
            <a:r>
              <a:rPr lang="en-US" dirty="0">
                <a:solidFill>
                  <a:srgbClr val="595857"/>
                </a:solidFill>
              </a:rPr>
              <a:t>Subtitle to go here</a:t>
            </a:r>
          </a:p>
        </p:txBody>
      </p:sp>
    </p:spTree>
    <p:extLst>
      <p:ext uri="{BB962C8B-B14F-4D97-AF65-F5344CB8AC3E}">
        <p14:creationId xmlns:p14="http://schemas.microsoft.com/office/powerpoint/2010/main" val="19163462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r>
              <a:rPr lang="en-US" dirty="0">
                <a:solidFill>
                  <a:srgbClr val="595857"/>
                </a:solidFill>
              </a:rPr>
              <a:t>Subtitle to go here</a:t>
            </a:r>
          </a:p>
        </p:txBody>
      </p:sp>
      <p:sp>
        <p:nvSpPr>
          <p:cNvPr id="4" name="Slide Number Placeholder 3"/>
          <p:cNvSpPr>
            <a:spLocks noGrp="1"/>
          </p:cNvSpPr>
          <p:nvPr>
            <p:ph type="sldNum" sz="quarter" idx="11"/>
          </p:nvPr>
        </p:nvSpPr>
        <p:spPr/>
        <p:txBody>
          <a:bodyPr/>
          <a:lstStyle/>
          <a:p>
            <a:fld id="{9133D5B8-6419-7E4E-B490-0DDAD13A1115}" type="slidenum">
              <a:rPr lang="en-US" smtClean="0">
                <a:solidFill>
                  <a:srgbClr val="595857"/>
                </a:solidFill>
              </a:rPr>
              <a:pPr/>
              <a:t>‹#›</a:t>
            </a:fld>
            <a:endParaRPr lang="en-US" dirty="0">
              <a:solidFill>
                <a:srgbClr val="595857"/>
              </a:solidFill>
            </a:endParaRPr>
          </a:p>
        </p:txBody>
      </p:sp>
    </p:spTree>
    <p:extLst>
      <p:ext uri="{BB962C8B-B14F-4D97-AF65-F5344CB8AC3E}">
        <p14:creationId xmlns:p14="http://schemas.microsoft.com/office/powerpoint/2010/main" val="164601315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Only" preserve="1">
  <p:cSld name="Title Only - HF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Slide Number Placeholder 3"/>
          <p:cNvSpPr>
            <a:spLocks noGrp="1"/>
          </p:cNvSpPr>
          <p:nvPr>
            <p:ph type="sldNum" sz="quarter" idx="11"/>
          </p:nvPr>
        </p:nvSpPr>
        <p:spPr/>
        <p:txBody>
          <a:bodyPr/>
          <a:lstStyle/>
          <a:p>
            <a:fld id="{9133D5B8-6419-7E4E-B490-0DDAD13A1115}" type="slidenum">
              <a:rPr lang="en-US" smtClean="0">
                <a:solidFill>
                  <a:srgbClr val="595857"/>
                </a:solidFill>
              </a:rPr>
              <a:pPr/>
              <a:t>‹#›</a:t>
            </a:fld>
            <a:endParaRPr lang="en-US" dirty="0">
              <a:solidFill>
                <a:srgbClr val="595857"/>
              </a:solidFill>
            </a:endParaRPr>
          </a:p>
        </p:txBody>
      </p:sp>
      <p:sp>
        <p:nvSpPr>
          <p:cNvPr id="5" name="TextBox 4"/>
          <p:cNvSpPr txBox="1"/>
          <p:nvPr userDrawn="1"/>
        </p:nvSpPr>
        <p:spPr>
          <a:xfrm>
            <a:off x="612002" y="6172586"/>
            <a:ext cx="2160000" cy="288000"/>
          </a:xfrm>
          <a:prstGeom prst="rect">
            <a:avLst/>
          </a:prstGeom>
          <a:solidFill>
            <a:schemeClr val="bg1"/>
          </a:solidFill>
        </p:spPr>
        <p:txBody>
          <a:bodyPr wrap="square" lIns="0" tIns="0" rIns="0" bIns="0" rtlCol="0" anchor="ctr" anchorCtr="0">
            <a:noAutofit/>
          </a:bodyPr>
          <a:lstStyle/>
          <a:p>
            <a:r>
              <a:rPr lang="en-US" sz="900" b="1" dirty="0">
                <a:solidFill>
                  <a:srgbClr val="FF6600"/>
                </a:solidFill>
              </a:rPr>
              <a:t>HFMA</a:t>
            </a:r>
          </a:p>
        </p:txBody>
      </p:sp>
      <p:sp>
        <p:nvSpPr>
          <p:cNvPr id="3" name="Footer Placeholder 2"/>
          <p:cNvSpPr>
            <a:spLocks noGrp="1"/>
          </p:cNvSpPr>
          <p:nvPr>
            <p:ph type="ftr" sz="quarter" idx="10"/>
          </p:nvPr>
        </p:nvSpPr>
        <p:spPr/>
        <p:txBody>
          <a:bodyPr/>
          <a:lstStyle/>
          <a:p>
            <a:r>
              <a:rPr lang="en-US" dirty="0">
                <a:solidFill>
                  <a:srgbClr val="595857"/>
                </a:solidFill>
              </a:rPr>
              <a:t>Subtitle to go here</a:t>
            </a:r>
          </a:p>
        </p:txBody>
      </p:sp>
    </p:spTree>
    <p:extLst>
      <p:ext uri="{BB962C8B-B14F-4D97-AF65-F5344CB8AC3E}">
        <p14:creationId xmlns:p14="http://schemas.microsoft.com/office/powerpoint/2010/main" val="161703047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dirty="0">
                <a:solidFill>
                  <a:srgbClr val="595857"/>
                </a:solidFill>
              </a:rPr>
              <a:t>Subtitle to go here</a:t>
            </a:r>
          </a:p>
        </p:txBody>
      </p:sp>
      <p:sp>
        <p:nvSpPr>
          <p:cNvPr id="3" name="Slide Number Placeholder 2"/>
          <p:cNvSpPr>
            <a:spLocks noGrp="1"/>
          </p:cNvSpPr>
          <p:nvPr>
            <p:ph type="sldNum" sz="quarter" idx="11"/>
          </p:nvPr>
        </p:nvSpPr>
        <p:spPr/>
        <p:txBody>
          <a:bodyPr/>
          <a:lstStyle/>
          <a:p>
            <a:fld id="{9133D5B8-6419-7E4E-B490-0DDAD13A1115}" type="slidenum">
              <a:rPr lang="en-US" smtClean="0">
                <a:solidFill>
                  <a:srgbClr val="595857"/>
                </a:solidFill>
              </a:rPr>
              <a:pPr/>
              <a:t>‹#›</a:t>
            </a:fld>
            <a:endParaRPr lang="en-US" dirty="0">
              <a:solidFill>
                <a:srgbClr val="595857"/>
              </a:solidFill>
            </a:endParaRPr>
          </a:p>
        </p:txBody>
      </p:sp>
    </p:spTree>
    <p:extLst>
      <p:ext uri="{BB962C8B-B14F-4D97-AF65-F5344CB8AC3E}">
        <p14:creationId xmlns:p14="http://schemas.microsoft.com/office/powerpoint/2010/main" val="293079826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blank" preserve="1">
  <p:cSld name="Blank - HFMA">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fld id="{9133D5B8-6419-7E4E-B490-0DDAD13A1115}" type="slidenum">
              <a:rPr lang="en-US" smtClean="0">
                <a:solidFill>
                  <a:srgbClr val="595857"/>
                </a:solidFill>
              </a:rPr>
              <a:pPr/>
              <a:t>‹#›</a:t>
            </a:fld>
            <a:endParaRPr lang="en-US" dirty="0">
              <a:solidFill>
                <a:srgbClr val="595857"/>
              </a:solidFill>
            </a:endParaRPr>
          </a:p>
        </p:txBody>
      </p:sp>
      <p:sp>
        <p:nvSpPr>
          <p:cNvPr id="4" name="TextBox 3"/>
          <p:cNvSpPr txBox="1"/>
          <p:nvPr userDrawn="1"/>
        </p:nvSpPr>
        <p:spPr>
          <a:xfrm>
            <a:off x="612002" y="6172586"/>
            <a:ext cx="2160000" cy="288000"/>
          </a:xfrm>
          <a:prstGeom prst="rect">
            <a:avLst/>
          </a:prstGeom>
          <a:solidFill>
            <a:schemeClr val="bg1"/>
          </a:solidFill>
        </p:spPr>
        <p:txBody>
          <a:bodyPr wrap="square" lIns="0" tIns="0" rIns="0" bIns="0" rtlCol="0" anchor="ctr" anchorCtr="0">
            <a:noAutofit/>
          </a:bodyPr>
          <a:lstStyle/>
          <a:p>
            <a:r>
              <a:rPr lang="en-US" sz="900" b="1" dirty="0">
                <a:solidFill>
                  <a:srgbClr val="FF6600"/>
                </a:solidFill>
              </a:rPr>
              <a:t>HFMA</a:t>
            </a:r>
          </a:p>
        </p:txBody>
      </p:sp>
      <p:sp>
        <p:nvSpPr>
          <p:cNvPr id="2" name="Footer Placeholder 1"/>
          <p:cNvSpPr>
            <a:spLocks noGrp="1"/>
          </p:cNvSpPr>
          <p:nvPr>
            <p:ph type="ftr" sz="quarter" idx="10"/>
          </p:nvPr>
        </p:nvSpPr>
        <p:spPr/>
        <p:txBody>
          <a:bodyPr/>
          <a:lstStyle/>
          <a:p>
            <a:r>
              <a:rPr lang="en-US" dirty="0">
                <a:solidFill>
                  <a:srgbClr val="595857"/>
                </a:solidFill>
              </a:rPr>
              <a:t>Subtitle to go here</a:t>
            </a:r>
          </a:p>
        </p:txBody>
      </p:sp>
    </p:spTree>
    <p:extLst>
      <p:ext uri="{BB962C8B-B14F-4D97-AF65-F5344CB8AC3E}">
        <p14:creationId xmlns:p14="http://schemas.microsoft.com/office/powerpoint/2010/main" val="279714661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Section Header 1 Orange Yellow">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2002" y="1360405"/>
            <a:ext cx="6479985" cy="2722968"/>
          </a:xfrm>
        </p:spPr>
        <p:txBody>
          <a:bodyPr anchor="t" anchorCtr="0"/>
          <a:lstStyle>
            <a:lvl1pPr algn="l">
              <a:lnSpc>
                <a:spcPts val="7000"/>
              </a:lnSpc>
              <a:defRPr sz="7000" b="1" cap="none">
                <a:solidFill>
                  <a:schemeClr val="bg2"/>
                </a:solidFill>
              </a:defRPr>
            </a:lvl1pPr>
          </a:lstStyle>
          <a:p>
            <a:r>
              <a:rPr lang="en-US"/>
              <a:t>Click to edit master title style</a:t>
            </a:r>
          </a:p>
        </p:txBody>
      </p:sp>
      <p:sp>
        <p:nvSpPr>
          <p:cNvPr id="14" name="Slide Number Placeholder 4"/>
          <p:cNvSpPr>
            <a:spLocks noGrp="1"/>
          </p:cNvSpPr>
          <p:nvPr>
            <p:ph type="sldNum" sz="quarter" idx="4"/>
          </p:nvPr>
        </p:nvSpPr>
        <p:spPr>
          <a:xfrm>
            <a:off x="8171998" y="6253668"/>
            <a:ext cx="360000" cy="138499"/>
          </a:xfrm>
          <a:prstGeom prst="rect">
            <a:avLst/>
          </a:prstGeom>
        </p:spPr>
        <p:txBody>
          <a:bodyPr vert="horz" lIns="0" tIns="0" rIns="0" bIns="0" rtlCol="0" anchor="ctr">
            <a:spAutoFit/>
          </a:bodyPr>
          <a:lstStyle>
            <a:lvl1pPr algn="r">
              <a:defRPr sz="900" b="1">
                <a:solidFill>
                  <a:schemeClr val="bg1"/>
                </a:solidFill>
              </a:defRPr>
            </a:lvl1pPr>
          </a:lstStyle>
          <a:p>
            <a:fld id="{9133D5B8-6419-7E4E-B490-0DDAD13A1115}" type="slidenum">
              <a:rPr lang="en-US" smtClean="0">
                <a:solidFill>
                  <a:prstClr val="white"/>
                </a:solidFill>
              </a:rPr>
              <a:pPr/>
              <a:t>‹#›</a:t>
            </a:fld>
            <a:endParaRPr lang="en-US" dirty="0">
              <a:solidFill>
                <a:prstClr val="white"/>
              </a:solidFill>
            </a:endParaRPr>
          </a:p>
        </p:txBody>
      </p:sp>
      <p:pic>
        <p:nvPicPr>
          <p:cNvPr id="16" name="Picture 1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2002" y="6196917"/>
            <a:ext cx="252000" cy="252000"/>
          </a:xfrm>
          <a:prstGeom prst="rect">
            <a:avLst/>
          </a:prstGeom>
        </p:spPr>
      </p:pic>
      <p:sp>
        <p:nvSpPr>
          <p:cNvPr id="17" name="Footer Placeholder 3"/>
          <p:cNvSpPr txBox="1">
            <a:spLocks/>
          </p:cNvSpPr>
          <p:nvPr userDrawn="1"/>
        </p:nvSpPr>
        <p:spPr>
          <a:xfrm>
            <a:off x="953656" y="6253668"/>
            <a:ext cx="3420000" cy="138499"/>
          </a:xfrm>
          <a:prstGeom prst="rect">
            <a:avLst/>
          </a:prstGeom>
        </p:spPr>
        <p:txBody>
          <a:bodyPr vert="horz" lIns="0" tIns="0" rIns="0" bIns="0" rtlCol="0" anchor="t" anchorCtr="0">
            <a:spAutoFit/>
          </a:bodyPr>
          <a:lstStyle>
            <a:defPPr>
              <a:defRPr lang="en-US"/>
            </a:defPPr>
            <a:lvl1pPr marL="0" algn="l" defTabSz="457200" rtl="0" eaLnBrk="1" latinLnBrk="0" hangingPunct="1">
              <a:defRPr sz="900" kern="1200">
                <a:solidFill>
                  <a:schemeClr val="bg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rgbClr val="FFFFFF"/>
                </a:solidFill>
              </a:rPr>
              <a:t>HFMA identifier</a:t>
            </a:r>
          </a:p>
        </p:txBody>
      </p:sp>
      <p:sp>
        <p:nvSpPr>
          <p:cNvPr id="3" name="Footer Placeholder 2"/>
          <p:cNvSpPr>
            <a:spLocks noGrp="1"/>
          </p:cNvSpPr>
          <p:nvPr>
            <p:ph type="ftr" sz="quarter" idx="10"/>
          </p:nvPr>
        </p:nvSpPr>
        <p:spPr/>
        <p:txBody>
          <a:bodyPr/>
          <a:lstStyle/>
          <a:p>
            <a:r>
              <a:rPr lang="en-US" dirty="0">
                <a:solidFill>
                  <a:srgbClr val="595857"/>
                </a:solidFill>
              </a:rPr>
              <a:t>Subtitle to go here</a:t>
            </a:r>
          </a:p>
        </p:txBody>
      </p:sp>
    </p:spTree>
    <p:extLst>
      <p:ext uri="{BB962C8B-B14F-4D97-AF65-F5344CB8AC3E}">
        <p14:creationId xmlns:p14="http://schemas.microsoft.com/office/powerpoint/2010/main" val="285590955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2"/>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bwMode="auto">
          <a:xfrm>
            <a:off x="5968314" y="1727254"/>
            <a:ext cx="3175685" cy="51307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ectangle 10"/>
          <p:cNvSpPr/>
          <p:nvPr userDrawn="1"/>
        </p:nvSpPr>
        <p:spPr>
          <a:xfrm>
            <a:off x="5677899" y="3689025"/>
            <a:ext cx="580829" cy="6036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68092"/>
            <a:endParaRPr lang="en-GB" sz="1500" dirty="0">
              <a:solidFill>
                <a:prstClr val="white"/>
              </a:solidFill>
            </a:endParaRPr>
          </a:p>
        </p:txBody>
      </p:sp>
      <p:sp>
        <p:nvSpPr>
          <p:cNvPr id="2" name="Title 1"/>
          <p:cNvSpPr>
            <a:spLocks noGrp="1"/>
          </p:cNvSpPr>
          <p:nvPr>
            <p:ph type="ctrTitle"/>
          </p:nvPr>
        </p:nvSpPr>
        <p:spPr>
          <a:xfrm>
            <a:off x="354391" y="2130434"/>
            <a:ext cx="4834823" cy="1470025"/>
          </a:xfrm>
        </p:spPr>
        <p:txBody>
          <a:bodyPr anchor="b">
            <a:noAutofit/>
          </a:bodyPr>
          <a:lstStyle>
            <a:lvl1pPr algn="l">
              <a:defRPr sz="3535" b="1">
                <a:solidFill>
                  <a:schemeClr val="tx1"/>
                </a:solidFill>
              </a:defRPr>
            </a:lvl1pPr>
          </a:lstStyle>
          <a:p>
            <a:r>
              <a:rPr lang="en-US" dirty="0" smtClean="0"/>
              <a:t>Click to edit Master title style</a:t>
            </a:r>
            <a:endParaRPr lang="en-GB" dirty="0"/>
          </a:p>
        </p:txBody>
      </p:sp>
      <p:sp>
        <p:nvSpPr>
          <p:cNvPr id="3" name="Subtitle 2"/>
          <p:cNvSpPr>
            <a:spLocks noGrp="1"/>
          </p:cNvSpPr>
          <p:nvPr>
            <p:ph type="subTitle" idx="1"/>
          </p:nvPr>
        </p:nvSpPr>
        <p:spPr>
          <a:xfrm>
            <a:off x="354391" y="3583303"/>
            <a:ext cx="4834823" cy="1752600"/>
          </a:xfrm>
        </p:spPr>
        <p:txBody>
          <a:bodyPr>
            <a:normAutofit/>
          </a:bodyPr>
          <a:lstStyle>
            <a:lvl1pPr marL="0" indent="0" algn="l">
              <a:buNone/>
              <a:defRPr sz="2357" b="1">
                <a:solidFill>
                  <a:schemeClr val="tx1">
                    <a:tint val="75000"/>
                  </a:schemeClr>
                </a:solidFill>
              </a:defRPr>
            </a:lvl1pPr>
            <a:lvl2pPr marL="384047" indent="0" algn="ctr">
              <a:buNone/>
              <a:defRPr>
                <a:solidFill>
                  <a:schemeClr val="tx1">
                    <a:tint val="75000"/>
                  </a:schemeClr>
                </a:solidFill>
              </a:defRPr>
            </a:lvl2pPr>
            <a:lvl3pPr marL="768092" indent="0" algn="ctr">
              <a:buNone/>
              <a:defRPr>
                <a:solidFill>
                  <a:schemeClr val="tx1">
                    <a:tint val="75000"/>
                  </a:schemeClr>
                </a:solidFill>
              </a:defRPr>
            </a:lvl3pPr>
            <a:lvl4pPr marL="1152138" indent="0" algn="ctr">
              <a:buNone/>
              <a:defRPr>
                <a:solidFill>
                  <a:schemeClr val="tx1">
                    <a:tint val="75000"/>
                  </a:schemeClr>
                </a:solidFill>
              </a:defRPr>
            </a:lvl4pPr>
            <a:lvl5pPr marL="1536185" indent="0" algn="ctr">
              <a:buNone/>
              <a:defRPr>
                <a:solidFill>
                  <a:schemeClr val="tx1">
                    <a:tint val="75000"/>
                  </a:schemeClr>
                </a:solidFill>
              </a:defRPr>
            </a:lvl5pPr>
            <a:lvl6pPr marL="1920230" indent="0" algn="ctr">
              <a:buNone/>
              <a:defRPr>
                <a:solidFill>
                  <a:schemeClr val="tx1">
                    <a:tint val="75000"/>
                  </a:schemeClr>
                </a:solidFill>
              </a:defRPr>
            </a:lvl6pPr>
            <a:lvl7pPr marL="2304278" indent="0" algn="ctr">
              <a:buNone/>
              <a:defRPr>
                <a:solidFill>
                  <a:schemeClr val="tx1">
                    <a:tint val="75000"/>
                  </a:schemeClr>
                </a:solidFill>
              </a:defRPr>
            </a:lvl7pPr>
            <a:lvl8pPr marL="2688323" indent="0" algn="ctr">
              <a:buNone/>
              <a:defRPr>
                <a:solidFill>
                  <a:schemeClr val="tx1">
                    <a:tint val="75000"/>
                  </a:schemeClr>
                </a:solidFill>
              </a:defRPr>
            </a:lvl8pPr>
            <a:lvl9pPr marL="3072369" indent="0" algn="ctr">
              <a:buNone/>
              <a:defRPr>
                <a:solidFill>
                  <a:schemeClr val="tx1">
                    <a:tint val="75000"/>
                  </a:schemeClr>
                </a:solidFill>
              </a:defRPr>
            </a:lvl9pPr>
          </a:lstStyle>
          <a:p>
            <a:r>
              <a:rPr lang="en-US" dirty="0" smtClean="0"/>
              <a:t>Click to edit Master subtitle style</a:t>
            </a:r>
            <a:endParaRPr lang="en-GB" dirty="0"/>
          </a:p>
        </p:txBody>
      </p:sp>
      <p:sp>
        <p:nvSpPr>
          <p:cNvPr id="4" name="Date Placeholder 3"/>
          <p:cNvSpPr>
            <a:spLocks noGrp="1"/>
          </p:cNvSpPr>
          <p:nvPr>
            <p:ph type="dt" sz="half" idx="10"/>
          </p:nvPr>
        </p:nvSpPr>
        <p:spPr>
          <a:xfrm>
            <a:off x="2246811" y="6277594"/>
            <a:ext cx="2133600" cy="365125"/>
          </a:xfrm>
        </p:spPr>
        <p:txBody>
          <a:bodyPr/>
          <a:lstStyle/>
          <a:p>
            <a:fld id="{65AC8B64-BCD7-47D6-AB41-4EC802D72032}" type="datetime1">
              <a:rPr lang="en-GB" smtClean="0">
                <a:solidFill>
                  <a:prstClr val="black">
                    <a:tint val="75000"/>
                  </a:prstClr>
                </a:solidFill>
              </a:rPr>
              <a:pPr/>
              <a:t>27/02/2019</a:t>
            </a:fld>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C910567-308D-45B8-A9BC-47E24F4B6008}" type="slidenum">
              <a:rPr lang="en-GB" smtClean="0">
                <a:solidFill>
                  <a:prstClr val="black">
                    <a:tint val="75000"/>
                  </a:prstClr>
                </a:solidFill>
              </a:rPr>
              <a:pPr/>
              <a:t>‹#›</a:t>
            </a:fld>
            <a:endParaRPr lang="en-GB" dirty="0">
              <a:solidFill>
                <a:prstClr val="black">
                  <a:tint val="75000"/>
                </a:prstClr>
              </a:solidFill>
            </a:endParaRPr>
          </a:p>
        </p:txBody>
      </p:sp>
      <p:cxnSp>
        <p:nvCxnSpPr>
          <p:cNvPr id="9" name="Straight Connector 8"/>
          <p:cNvCxnSpPr/>
          <p:nvPr userDrawn="1"/>
        </p:nvCxnSpPr>
        <p:spPr>
          <a:xfrm>
            <a:off x="252282" y="2413922"/>
            <a:ext cx="11875" cy="1851634"/>
          </a:xfrm>
          <a:prstGeom prst="line">
            <a:avLst/>
          </a:prstGeom>
          <a:ln w="38100">
            <a:solidFill>
              <a:srgbClr val="01909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7930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040" y="123421"/>
            <a:ext cx="8538092" cy="1143000"/>
          </a:xfrm>
          <a:solidFill>
            <a:srgbClr val="129B98"/>
          </a:solidFill>
        </p:spPr>
        <p:txBody>
          <a:bodyPr>
            <a:normAutofit/>
          </a:bodyPr>
          <a:lstStyle>
            <a:lvl1pPr algn="l">
              <a:defRPr sz="4500" b="0">
                <a:solidFill>
                  <a:schemeClr val="bg1"/>
                </a:solidFill>
                <a:latin typeface="+mj-lt"/>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lvl1pPr>
              <a:buClr>
                <a:srgbClr val="129B98"/>
              </a:buCl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10"/>
          </p:nvPr>
        </p:nvSpPr>
        <p:spPr>
          <a:xfrm>
            <a:off x="679622" y="7891929"/>
            <a:ext cx="2133600" cy="365125"/>
          </a:xfrm>
        </p:spPr>
        <p:txBody>
          <a:bodyPr/>
          <a:lstStyle/>
          <a:p>
            <a:fld id="{1C468819-A00B-41C2-895E-FE65E90A6474}" type="datetime1">
              <a:rPr lang="en-GB" smtClean="0">
                <a:solidFill>
                  <a:prstClr val="black">
                    <a:tint val="75000"/>
                  </a:prstClr>
                </a:solidFill>
              </a:rPr>
              <a:pPr/>
              <a:t>27/02/2019</a:t>
            </a:fld>
            <a:endParaRPr lang="en-GB" dirty="0">
              <a:solidFill>
                <a:prstClr val="black">
                  <a:tint val="75000"/>
                </a:prstClr>
              </a:solidFill>
            </a:endParaRPr>
          </a:p>
        </p:txBody>
      </p:sp>
      <p:sp>
        <p:nvSpPr>
          <p:cNvPr id="6" name="Slide Number Placeholder 5"/>
          <p:cNvSpPr>
            <a:spLocks noGrp="1"/>
          </p:cNvSpPr>
          <p:nvPr>
            <p:ph type="sldNum" sz="quarter" idx="12"/>
          </p:nvPr>
        </p:nvSpPr>
        <p:spPr>
          <a:xfrm>
            <a:off x="6876970" y="6458545"/>
            <a:ext cx="2133600" cy="365125"/>
          </a:xfrm>
        </p:spPr>
        <p:txBody>
          <a:bodyPr/>
          <a:lstStyle>
            <a:lvl1pPr algn="r">
              <a:defRPr/>
            </a:lvl1pPr>
          </a:lstStyle>
          <a:p>
            <a:fld id="{FC910567-308D-45B8-A9BC-47E24F4B6008}"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4276594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9"/>
            <a:ext cx="7772400" cy="1362075"/>
          </a:xfrm>
        </p:spPr>
        <p:txBody>
          <a:bodyPr anchor="t"/>
          <a:lstStyle>
            <a:lvl1pPr algn="l">
              <a:defRPr sz="3375"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4"/>
            <a:ext cx="7772400" cy="1500186"/>
          </a:xfrm>
        </p:spPr>
        <p:txBody>
          <a:bodyPr anchor="b"/>
          <a:lstStyle>
            <a:lvl1pPr marL="0" indent="0">
              <a:buNone/>
              <a:defRPr sz="1661">
                <a:solidFill>
                  <a:schemeClr val="tx1">
                    <a:tint val="75000"/>
                  </a:schemeClr>
                </a:solidFill>
              </a:defRPr>
            </a:lvl1pPr>
            <a:lvl2pPr marL="384047" indent="0">
              <a:buNone/>
              <a:defRPr sz="1500">
                <a:solidFill>
                  <a:schemeClr val="tx1">
                    <a:tint val="75000"/>
                  </a:schemeClr>
                </a:solidFill>
              </a:defRPr>
            </a:lvl2pPr>
            <a:lvl3pPr marL="768092" indent="0">
              <a:buNone/>
              <a:defRPr sz="1340">
                <a:solidFill>
                  <a:schemeClr val="tx1">
                    <a:tint val="75000"/>
                  </a:schemeClr>
                </a:solidFill>
              </a:defRPr>
            </a:lvl3pPr>
            <a:lvl4pPr marL="1152138" indent="0">
              <a:buNone/>
              <a:defRPr sz="1178">
                <a:solidFill>
                  <a:schemeClr val="tx1">
                    <a:tint val="75000"/>
                  </a:schemeClr>
                </a:solidFill>
              </a:defRPr>
            </a:lvl4pPr>
            <a:lvl5pPr marL="1536185" indent="0">
              <a:buNone/>
              <a:defRPr sz="1178">
                <a:solidFill>
                  <a:schemeClr val="tx1">
                    <a:tint val="75000"/>
                  </a:schemeClr>
                </a:solidFill>
              </a:defRPr>
            </a:lvl5pPr>
            <a:lvl6pPr marL="1920230" indent="0">
              <a:buNone/>
              <a:defRPr sz="1178">
                <a:solidFill>
                  <a:schemeClr val="tx1">
                    <a:tint val="75000"/>
                  </a:schemeClr>
                </a:solidFill>
              </a:defRPr>
            </a:lvl6pPr>
            <a:lvl7pPr marL="2304278" indent="0">
              <a:buNone/>
              <a:defRPr sz="1178">
                <a:solidFill>
                  <a:schemeClr val="tx1">
                    <a:tint val="75000"/>
                  </a:schemeClr>
                </a:solidFill>
              </a:defRPr>
            </a:lvl7pPr>
            <a:lvl8pPr marL="2688323" indent="0">
              <a:buNone/>
              <a:defRPr sz="1178">
                <a:solidFill>
                  <a:schemeClr val="tx1">
                    <a:tint val="75000"/>
                  </a:schemeClr>
                </a:solidFill>
              </a:defRPr>
            </a:lvl8pPr>
            <a:lvl9pPr marL="3072369" indent="0">
              <a:buNone/>
              <a:defRPr sz="1178">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B5B10CA-AA7F-4718-8989-C15BACAD74C4}" type="datetime1">
              <a:rPr lang="en-GB" smtClean="0">
                <a:solidFill>
                  <a:prstClr val="black">
                    <a:tint val="75000"/>
                  </a:prstClr>
                </a:solidFill>
              </a:rPr>
              <a:pPr/>
              <a:t>27/02/2019</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r>
              <a:rPr lang="en-GB" dirty="0" smtClean="0">
                <a:solidFill>
                  <a:prstClr val="black"/>
                </a:solidFill>
              </a:rPr>
              <a:t>OFFICAL</a:t>
            </a:r>
            <a:endParaRPr lang="en-GB" dirty="0">
              <a:solidFill>
                <a:prstClr val="black"/>
              </a:solidFill>
            </a:endParaRPr>
          </a:p>
        </p:txBody>
      </p:sp>
      <p:sp>
        <p:nvSpPr>
          <p:cNvPr id="6" name="Slide Number Placeholder 5"/>
          <p:cNvSpPr>
            <a:spLocks noGrp="1"/>
          </p:cNvSpPr>
          <p:nvPr>
            <p:ph type="sldNum" sz="quarter" idx="12"/>
          </p:nvPr>
        </p:nvSpPr>
        <p:spPr/>
        <p:txBody>
          <a:bodyPr/>
          <a:lstStyle/>
          <a:p>
            <a:fld id="{FC910567-308D-45B8-A9BC-47E24F4B6008}"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608537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200086" y="1262471"/>
            <a:ext cx="4295714" cy="4851998"/>
          </a:xfrm>
        </p:spPr>
        <p:txBody>
          <a:bodyPr/>
          <a:lstStyle>
            <a:lvl1pPr marL="93549" indent="-93549">
              <a:defRPr sz="2357"/>
            </a:lvl1pPr>
            <a:lvl2pPr marL="287450" indent="-92699">
              <a:defRPr sz="2036"/>
            </a:lvl2pPr>
            <a:lvl3pPr>
              <a:defRPr sz="1661"/>
            </a:lvl3pPr>
            <a:lvl4pPr>
              <a:defRPr sz="1500"/>
            </a:lvl4pPr>
            <a:lvl5pPr>
              <a:defRPr sz="1500"/>
            </a:lvl5pPr>
            <a:lvl6pPr>
              <a:defRPr sz="1500"/>
            </a:lvl6pPr>
            <a:lvl7pPr>
              <a:defRPr sz="1500"/>
            </a:lvl7pPr>
            <a:lvl8pPr>
              <a:defRPr sz="1500"/>
            </a:lvl8pPr>
            <a:lvl9pPr>
              <a:defRPr sz="15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648201" y="1262471"/>
            <a:ext cx="4295714" cy="4851998"/>
          </a:xfrm>
        </p:spPr>
        <p:txBody>
          <a:bodyPr/>
          <a:lstStyle>
            <a:lvl1pPr marL="93549" indent="-93549">
              <a:defRPr sz="2357"/>
            </a:lvl1pPr>
            <a:lvl2pPr marL="287450" indent="-92699">
              <a:defRPr sz="2036"/>
            </a:lvl2pPr>
            <a:lvl3pPr>
              <a:defRPr sz="1661"/>
            </a:lvl3pPr>
            <a:lvl4pPr>
              <a:defRPr sz="1500"/>
            </a:lvl4pPr>
            <a:lvl5pPr>
              <a:defRPr sz="1500"/>
            </a:lvl5pPr>
            <a:lvl6pPr>
              <a:defRPr sz="1500"/>
            </a:lvl6pPr>
            <a:lvl7pPr>
              <a:defRPr sz="1500"/>
            </a:lvl7pPr>
            <a:lvl8pPr>
              <a:defRPr sz="1500"/>
            </a:lvl8pPr>
            <a:lvl9pPr>
              <a:defRPr sz="15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Date Placeholder 4"/>
          <p:cNvSpPr>
            <a:spLocks noGrp="1"/>
          </p:cNvSpPr>
          <p:nvPr>
            <p:ph type="dt" sz="half" idx="10"/>
          </p:nvPr>
        </p:nvSpPr>
        <p:spPr/>
        <p:txBody>
          <a:bodyPr/>
          <a:lstStyle/>
          <a:p>
            <a:fld id="{FE9EA04E-9BC0-4A82-BB09-DB5F903A5CAA}" type="datetime1">
              <a:rPr lang="en-GB" smtClean="0">
                <a:solidFill>
                  <a:prstClr val="black">
                    <a:tint val="75000"/>
                  </a:prstClr>
                </a:solidFill>
              </a:rPr>
              <a:pPr/>
              <a:t>27/02/2019</a:t>
            </a:fld>
            <a:endParaRPr lang="en-GB" dirty="0">
              <a:solidFill>
                <a:prstClr val="black">
                  <a:tint val="75000"/>
                </a:prstClr>
              </a:solidFill>
            </a:endParaRPr>
          </a:p>
        </p:txBody>
      </p:sp>
      <p:sp>
        <p:nvSpPr>
          <p:cNvPr id="6" name="Footer Placeholder 5"/>
          <p:cNvSpPr>
            <a:spLocks noGrp="1"/>
          </p:cNvSpPr>
          <p:nvPr>
            <p:ph type="ftr" sz="quarter" idx="11"/>
          </p:nvPr>
        </p:nvSpPr>
        <p:spPr/>
        <p:txBody>
          <a:bodyPr/>
          <a:lstStyle/>
          <a:p>
            <a:r>
              <a:rPr lang="en-GB" dirty="0" smtClean="0">
                <a:solidFill>
                  <a:prstClr val="black"/>
                </a:solidFill>
              </a:rPr>
              <a:t>OFFICAL</a:t>
            </a:r>
            <a:endParaRPr lang="en-GB" dirty="0">
              <a:solidFill>
                <a:prstClr val="black"/>
              </a:solidFill>
            </a:endParaRPr>
          </a:p>
        </p:txBody>
      </p:sp>
      <p:sp>
        <p:nvSpPr>
          <p:cNvPr id="7" name="Slide Number Placeholder 6"/>
          <p:cNvSpPr>
            <a:spLocks noGrp="1"/>
          </p:cNvSpPr>
          <p:nvPr>
            <p:ph type="sldNum" sz="quarter" idx="12"/>
          </p:nvPr>
        </p:nvSpPr>
        <p:spPr/>
        <p:txBody>
          <a:bodyPr/>
          <a:lstStyle/>
          <a:p>
            <a:fld id="{FC910567-308D-45B8-A9BC-47E24F4B6008}"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2141944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image" Target="../media/image1.png"/><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theme" Target="../theme/theme10.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5" Type="http://schemas.openxmlformats.org/officeDocument/2006/relationships/image" Target="../media/image2.png"/><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 Id="rId14" Type="http://schemas.microsoft.com/office/2007/relationships/hdphoto" Target="../media/hdphoto1.wdp"/></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70.xml"/><Relationship Id="rId13" Type="http://schemas.openxmlformats.org/officeDocument/2006/relationships/image" Target="../media/image1.png"/><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theme" Target="../theme/theme11.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5" Type="http://schemas.openxmlformats.org/officeDocument/2006/relationships/image" Target="../media/image2.png"/><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 Id="rId14" Type="http://schemas.microsoft.com/office/2007/relationships/hdphoto" Target="../media/hdphoto1.wdp"/></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81.xml"/><Relationship Id="rId13" Type="http://schemas.openxmlformats.org/officeDocument/2006/relationships/image" Target="../media/image1.png"/><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theme" Target="../theme/theme12.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5" Type="http://schemas.openxmlformats.org/officeDocument/2006/relationships/image" Target="../media/image2.png"/><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 Id="rId14" Type="http://schemas.microsoft.com/office/2007/relationships/hdphoto" Target="../media/hdphoto1.wdp"/></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image" Target="../media/image1.png"/><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theme" Target="../theme/theme13.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5" Type="http://schemas.openxmlformats.org/officeDocument/2006/relationships/image" Target="../media/image2.png"/><Relationship Id="rId10" Type="http://schemas.openxmlformats.org/officeDocument/2006/relationships/slideLayout" Target="../slideLayouts/slideLayout94.xml"/><Relationship Id="rId4" Type="http://schemas.openxmlformats.org/officeDocument/2006/relationships/slideLayout" Target="../slideLayouts/slideLayout88.xml"/><Relationship Id="rId9" Type="http://schemas.openxmlformats.org/officeDocument/2006/relationships/slideLayout" Target="../slideLayouts/slideLayout93.xml"/><Relationship Id="rId14" Type="http://schemas.microsoft.com/office/2007/relationships/hdphoto" Target="../media/hdphoto1.wdp"/></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03.xml"/><Relationship Id="rId13" Type="http://schemas.openxmlformats.org/officeDocument/2006/relationships/image" Target="../media/image6.png"/><Relationship Id="rId3" Type="http://schemas.openxmlformats.org/officeDocument/2006/relationships/slideLayout" Target="../slideLayouts/slideLayout98.xml"/><Relationship Id="rId7" Type="http://schemas.openxmlformats.org/officeDocument/2006/relationships/slideLayout" Target="../slideLayouts/slideLayout102.xml"/><Relationship Id="rId12" Type="http://schemas.openxmlformats.org/officeDocument/2006/relationships/theme" Target="../theme/theme14.xml"/><Relationship Id="rId2" Type="http://schemas.openxmlformats.org/officeDocument/2006/relationships/slideLayout" Target="../slideLayouts/slideLayout97.xml"/><Relationship Id="rId1" Type="http://schemas.openxmlformats.org/officeDocument/2006/relationships/slideLayout" Target="../slideLayouts/slideLayout96.xml"/><Relationship Id="rId6" Type="http://schemas.openxmlformats.org/officeDocument/2006/relationships/slideLayout" Target="../slideLayouts/slideLayout101.xml"/><Relationship Id="rId11" Type="http://schemas.openxmlformats.org/officeDocument/2006/relationships/slideLayout" Target="../slideLayouts/slideLayout106.xml"/><Relationship Id="rId5" Type="http://schemas.openxmlformats.org/officeDocument/2006/relationships/slideLayout" Target="../slideLayouts/slideLayout100.xml"/><Relationship Id="rId10" Type="http://schemas.openxmlformats.org/officeDocument/2006/relationships/slideLayout" Target="../slideLayouts/slideLayout105.xml"/><Relationship Id="rId4" Type="http://schemas.openxmlformats.org/officeDocument/2006/relationships/slideLayout" Target="../slideLayouts/slideLayout99.xml"/><Relationship Id="rId9" Type="http://schemas.openxmlformats.org/officeDocument/2006/relationships/slideLayout" Target="../slideLayouts/slideLayout104.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14.xml"/><Relationship Id="rId13" Type="http://schemas.openxmlformats.org/officeDocument/2006/relationships/image" Target="../media/image1.png"/><Relationship Id="rId3" Type="http://schemas.openxmlformats.org/officeDocument/2006/relationships/slideLayout" Target="../slideLayouts/slideLayout109.xml"/><Relationship Id="rId7" Type="http://schemas.openxmlformats.org/officeDocument/2006/relationships/slideLayout" Target="../slideLayouts/slideLayout113.xml"/><Relationship Id="rId12" Type="http://schemas.openxmlformats.org/officeDocument/2006/relationships/theme" Target="../theme/theme15.xml"/><Relationship Id="rId2" Type="http://schemas.openxmlformats.org/officeDocument/2006/relationships/slideLayout" Target="../slideLayouts/slideLayout108.xml"/><Relationship Id="rId1" Type="http://schemas.openxmlformats.org/officeDocument/2006/relationships/slideLayout" Target="../slideLayouts/slideLayout107.xml"/><Relationship Id="rId6" Type="http://schemas.openxmlformats.org/officeDocument/2006/relationships/slideLayout" Target="../slideLayouts/slideLayout112.xml"/><Relationship Id="rId11" Type="http://schemas.openxmlformats.org/officeDocument/2006/relationships/slideLayout" Target="../slideLayouts/slideLayout117.xml"/><Relationship Id="rId5" Type="http://schemas.openxmlformats.org/officeDocument/2006/relationships/slideLayout" Target="../slideLayouts/slideLayout111.xml"/><Relationship Id="rId15" Type="http://schemas.openxmlformats.org/officeDocument/2006/relationships/image" Target="../media/image2.png"/><Relationship Id="rId10" Type="http://schemas.openxmlformats.org/officeDocument/2006/relationships/slideLayout" Target="../slideLayouts/slideLayout116.xml"/><Relationship Id="rId4" Type="http://schemas.openxmlformats.org/officeDocument/2006/relationships/slideLayout" Target="../slideLayouts/slideLayout110.xml"/><Relationship Id="rId9" Type="http://schemas.openxmlformats.org/officeDocument/2006/relationships/slideLayout" Target="../slideLayouts/slideLayout115.xml"/><Relationship Id="rId14" Type="http://schemas.microsoft.com/office/2007/relationships/hdphoto" Target="../media/hdphoto1.wdp"/></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25.xml"/><Relationship Id="rId13" Type="http://schemas.openxmlformats.org/officeDocument/2006/relationships/image" Target="../media/image1.png"/><Relationship Id="rId3" Type="http://schemas.openxmlformats.org/officeDocument/2006/relationships/slideLayout" Target="../slideLayouts/slideLayout120.xml"/><Relationship Id="rId7" Type="http://schemas.openxmlformats.org/officeDocument/2006/relationships/slideLayout" Target="../slideLayouts/slideLayout124.xml"/><Relationship Id="rId12" Type="http://schemas.openxmlformats.org/officeDocument/2006/relationships/theme" Target="../theme/theme16.xml"/><Relationship Id="rId2" Type="http://schemas.openxmlformats.org/officeDocument/2006/relationships/slideLayout" Target="../slideLayouts/slideLayout119.xml"/><Relationship Id="rId1" Type="http://schemas.openxmlformats.org/officeDocument/2006/relationships/slideLayout" Target="../slideLayouts/slideLayout118.xml"/><Relationship Id="rId6" Type="http://schemas.openxmlformats.org/officeDocument/2006/relationships/slideLayout" Target="../slideLayouts/slideLayout123.xml"/><Relationship Id="rId11" Type="http://schemas.openxmlformats.org/officeDocument/2006/relationships/slideLayout" Target="../slideLayouts/slideLayout128.xml"/><Relationship Id="rId5" Type="http://schemas.openxmlformats.org/officeDocument/2006/relationships/slideLayout" Target="../slideLayouts/slideLayout122.xml"/><Relationship Id="rId15" Type="http://schemas.openxmlformats.org/officeDocument/2006/relationships/image" Target="../media/image2.png"/><Relationship Id="rId10" Type="http://schemas.openxmlformats.org/officeDocument/2006/relationships/slideLayout" Target="../slideLayouts/slideLayout127.xml"/><Relationship Id="rId4" Type="http://schemas.openxmlformats.org/officeDocument/2006/relationships/slideLayout" Target="../slideLayouts/slideLayout121.xml"/><Relationship Id="rId9" Type="http://schemas.openxmlformats.org/officeDocument/2006/relationships/slideLayout" Target="../slideLayouts/slideLayout126.xml"/><Relationship Id="rId14" Type="http://schemas.microsoft.com/office/2007/relationships/hdphoto" Target="../media/hdphoto1.wdp"/></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image" Target="../media/image3.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9.xml"/><Relationship Id="rId7" Type="http://schemas.openxmlformats.org/officeDocument/2006/relationships/image" Target="../media/image3.png"/><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theme" Target="../theme/theme3.xml"/><Relationship Id="rId5" Type="http://schemas.openxmlformats.org/officeDocument/2006/relationships/slideLayout" Target="../slideLayouts/slideLayout21.xml"/><Relationship Id="rId4" Type="http://schemas.openxmlformats.org/officeDocument/2006/relationships/slideLayout" Target="../slideLayouts/slideLayout20.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4.xml"/><Relationship Id="rId7" Type="http://schemas.openxmlformats.org/officeDocument/2006/relationships/image" Target="../media/image3.png"/><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theme" Target="../theme/theme4.xml"/><Relationship Id="rId5" Type="http://schemas.openxmlformats.org/officeDocument/2006/relationships/slideLayout" Target="../slideLayouts/slideLayout26.xml"/><Relationship Id="rId4" Type="http://schemas.openxmlformats.org/officeDocument/2006/relationships/slideLayout" Target="../slideLayouts/slideLayout25.xml"/></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9.xml"/><Relationship Id="rId7" Type="http://schemas.openxmlformats.org/officeDocument/2006/relationships/image" Target="../media/image3.png"/><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theme" Target="../theme/theme5.xml"/><Relationship Id="rId5" Type="http://schemas.openxmlformats.org/officeDocument/2006/relationships/slideLayout" Target="../slideLayouts/slideLayout31.xml"/><Relationship Id="rId4" Type="http://schemas.openxmlformats.org/officeDocument/2006/relationships/slideLayout" Target="../slideLayouts/slideLayout30.xml"/></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4.xml"/><Relationship Id="rId7" Type="http://schemas.openxmlformats.org/officeDocument/2006/relationships/image" Target="../media/image3.png"/><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theme" Target="../theme/theme6.xml"/><Relationship Id="rId5" Type="http://schemas.openxmlformats.org/officeDocument/2006/relationships/slideLayout" Target="../slideLayouts/slideLayout36.xml"/><Relationship Id="rId4" Type="http://schemas.openxmlformats.org/officeDocument/2006/relationships/slideLayout" Target="../slideLayouts/slideLayout35.xml"/></Relationships>
</file>

<file path=ppt/slideMasters/_rels/slideMaster7.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9.xml"/><Relationship Id="rId7" Type="http://schemas.openxmlformats.org/officeDocument/2006/relationships/image" Target="../media/image3.png"/><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theme" Target="../theme/theme7.xml"/><Relationship Id="rId5" Type="http://schemas.openxmlformats.org/officeDocument/2006/relationships/slideLayout" Target="../slideLayouts/slideLayout41.xml"/><Relationship Id="rId4" Type="http://schemas.openxmlformats.org/officeDocument/2006/relationships/slideLayout" Target="../slideLayouts/slideLayout40.xml"/></Relationships>
</file>

<file path=ppt/slideMasters/_rels/slideMaster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44.xml"/><Relationship Id="rId7" Type="http://schemas.openxmlformats.org/officeDocument/2006/relationships/image" Target="../media/image3.png"/><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theme" Target="../theme/theme8.xml"/><Relationship Id="rId5" Type="http://schemas.openxmlformats.org/officeDocument/2006/relationships/slideLayout" Target="../slideLayouts/slideLayout46.xml"/><Relationship Id="rId4" Type="http://schemas.openxmlformats.org/officeDocument/2006/relationships/slideLayout" Target="../slideLayouts/slideLayout45.xml"/></Relationships>
</file>

<file path=ppt/slideMasters/_rels/slideMaster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49.xml"/><Relationship Id="rId7" Type="http://schemas.openxmlformats.org/officeDocument/2006/relationships/image" Target="../media/image3.png"/><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theme" Target="../theme/theme9.xml"/><Relationship Id="rId5" Type="http://schemas.openxmlformats.org/officeDocument/2006/relationships/slideLayout" Target="../slideLayouts/slideLayout51.xml"/><Relationship Id="rId4" Type="http://schemas.openxmlformats.org/officeDocument/2006/relationships/slideLayout" Target="../slideLayouts/slideLayout5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Footer Placeholder 3"/>
          <p:cNvSpPr>
            <a:spLocks noGrp="1"/>
          </p:cNvSpPr>
          <p:nvPr>
            <p:ph type="ftr" sz="quarter" idx="3"/>
          </p:nvPr>
        </p:nvSpPr>
        <p:spPr>
          <a:xfrm>
            <a:off x="2771998" y="6253668"/>
            <a:ext cx="5400000" cy="138499"/>
          </a:xfrm>
          <a:prstGeom prst="rect">
            <a:avLst/>
          </a:prstGeom>
        </p:spPr>
        <p:txBody>
          <a:bodyPr vert="horz" lIns="0" tIns="0" rIns="0" bIns="0" rtlCol="0" anchor="t" anchorCtr="0">
            <a:spAutoFit/>
          </a:bodyPr>
          <a:lstStyle>
            <a:lvl1pPr algn="r">
              <a:defRPr sz="900">
                <a:solidFill>
                  <a:schemeClr val="bg2"/>
                </a:solidFill>
              </a:defRPr>
            </a:lvl1pPr>
          </a:lstStyle>
          <a:p>
            <a:r>
              <a:rPr lang="en-US" dirty="0"/>
              <a:t>Subtitle to go here</a:t>
            </a:r>
          </a:p>
        </p:txBody>
      </p:sp>
      <p:sp>
        <p:nvSpPr>
          <p:cNvPr id="2" name="Title Placeholder 1"/>
          <p:cNvSpPr>
            <a:spLocks noGrp="1"/>
          </p:cNvSpPr>
          <p:nvPr>
            <p:ph type="title"/>
          </p:nvPr>
        </p:nvSpPr>
        <p:spPr>
          <a:xfrm>
            <a:off x="612002" y="853909"/>
            <a:ext cx="7919996" cy="538609"/>
          </a:xfrm>
          <a:prstGeom prst="rect">
            <a:avLst/>
          </a:prstGeom>
        </p:spPr>
        <p:txBody>
          <a:bodyPr vert="horz" lIns="0" tIns="0" rIns="0" bIns="0" rtlCol="0" anchor="b" anchorCtr="0">
            <a:spAutoFit/>
          </a:bodyPr>
          <a:lstStyle/>
          <a:p>
            <a:r>
              <a:rPr lang="en-US"/>
              <a:t>Click to edit Master title style</a:t>
            </a:r>
          </a:p>
        </p:txBody>
      </p:sp>
      <p:sp>
        <p:nvSpPr>
          <p:cNvPr id="3" name="Text Placeholder 2"/>
          <p:cNvSpPr>
            <a:spLocks noGrp="1"/>
          </p:cNvSpPr>
          <p:nvPr>
            <p:ph type="body" idx="1"/>
          </p:nvPr>
        </p:nvSpPr>
        <p:spPr>
          <a:xfrm>
            <a:off x="612002" y="1754909"/>
            <a:ext cx="7919996" cy="4111410"/>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9" name="Straight Connector 8"/>
          <p:cNvCxnSpPr/>
          <p:nvPr/>
        </p:nvCxnSpPr>
        <p:spPr>
          <a:xfrm>
            <a:off x="612002" y="5995939"/>
            <a:ext cx="7919996" cy="0"/>
          </a:xfrm>
          <a:prstGeom prst="line">
            <a:avLst/>
          </a:prstGeom>
          <a:ln w="3175" cmpd="sng">
            <a:solidFill>
              <a:schemeClr val="bg2"/>
            </a:solidFill>
          </a:ln>
          <a:effectLst/>
        </p:spPr>
        <p:style>
          <a:lnRef idx="2">
            <a:schemeClr val="accent1"/>
          </a:lnRef>
          <a:fillRef idx="0">
            <a:schemeClr val="accent1"/>
          </a:fillRef>
          <a:effectRef idx="1">
            <a:schemeClr val="accent1"/>
          </a:effectRef>
          <a:fontRef idx="minor">
            <a:schemeClr val="tx1"/>
          </a:fontRef>
        </p:style>
      </p:cxnSp>
      <p:sp>
        <p:nvSpPr>
          <p:cNvPr id="5" name="Slide Number Placeholder 4"/>
          <p:cNvSpPr>
            <a:spLocks noGrp="1"/>
          </p:cNvSpPr>
          <p:nvPr>
            <p:ph type="sldNum" sz="quarter" idx="4"/>
          </p:nvPr>
        </p:nvSpPr>
        <p:spPr>
          <a:xfrm>
            <a:off x="8171998" y="6253668"/>
            <a:ext cx="360000" cy="138499"/>
          </a:xfrm>
          <a:prstGeom prst="rect">
            <a:avLst/>
          </a:prstGeom>
        </p:spPr>
        <p:txBody>
          <a:bodyPr vert="horz" lIns="0" tIns="0" rIns="0" bIns="0" rtlCol="0" anchor="ctr">
            <a:spAutoFit/>
          </a:bodyPr>
          <a:lstStyle>
            <a:lvl1pPr algn="r">
              <a:defRPr sz="900" b="1">
                <a:solidFill>
                  <a:schemeClr val="bg2"/>
                </a:solidFill>
              </a:defRPr>
            </a:lvl1pPr>
          </a:lstStyle>
          <a:p>
            <a:fld id="{9133D5B8-6419-7E4E-B490-0DDAD13A1115}" type="slidenum">
              <a:rPr lang="en-US" smtClean="0"/>
              <a:pPr/>
              <a:t>‹#›</a:t>
            </a:fld>
            <a:endParaRPr lang="en-US" dirty="0"/>
          </a:p>
        </p:txBody>
      </p:sp>
      <p:pic>
        <p:nvPicPr>
          <p:cNvPr id="8" name="Picture 7"/>
          <p:cNvPicPr>
            <a:picLocks noChangeAspect="1"/>
          </p:cNvPicPr>
          <p:nvPr/>
        </p:nvPicPr>
        <p:blipFill>
          <a:blip r:embed="rId13">
            <a:duotone>
              <a:prstClr val="black"/>
              <a:schemeClr val="tx2">
                <a:tint val="45000"/>
                <a:satMod val="400000"/>
              </a:schemeClr>
            </a:duotone>
            <a:alphaModFix/>
            <a:extLst>
              <a:ext uri="{BEBA8EAE-BF5A-486C-A8C5-ECC9F3942E4B}">
                <a14:imgProps xmlns:a14="http://schemas.microsoft.com/office/drawing/2010/main">
                  <a14:imgLayer r:embed="rId14">
                    <a14:imgEffect>
                      <a14:saturation sat="400000"/>
                    </a14:imgEffect>
                    <a14:imgEffect>
                      <a14:brightnessContrast contrast="-40000"/>
                    </a14:imgEffect>
                  </a14:imgLayer>
                </a14:imgProps>
              </a:ext>
            </a:extLst>
          </a:blip>
          <a:stretch>
            <a:fillRect/>
          </a:stretch>
        </p:blipFill>
        <p:spPr>
          <a:xfrm>
            <a:off x="612002" y="6197130"/>
            <a:ext cx="252000" cy="251574"/>
          </a:xfrm>
          <a:prstGeom prst="rect">
            <a:avLst/>
          </a:prstGeom>
        </p:spPr>
      </p:pic>
      <p:sp>
        <p:nvSpPr>
          <p:cNvPr id="10" name="Footer Placeholder 3"/>
          <p:cNvSpPr txBox="1">
            <a:spLocks/>
          </p:cNvSpPr>
          <p:nvPr/>
        </p:nvSpPr>
        <p:spPr>
          <a:xfrm>
            <a:off x="953656" y="6253668"/>
            <a:ext cx="3420000" cy="138499"/>
          </a:xfrm>
          <a:prstGeom prst="rect">
            <a:avLst/>
          </a:prstGeom>
        </p:spPr>
        <p:txBody>
          <a:bodyPr vert="horz" lIns="0" tIns="0" rIns="0" bIns="0" rtlCol="0" anchor="t" anchorCtr="0">
            <a:spAutoFit/>
          </a:bodyPr>
          <a:lstStyle>
            <a:defPPr>
              <a:defRPr lang="en-US"/>
            </a:defPPr>
            <a:lvl1pPr marL="0" algn="l" defTabSz="457200" rtl="0" eaLnBrk="1" latinLnBrk="0" hangingPunct="1">
              <a:defRPr sz="900" kern="1200">
                <a:solidFill>
                  <a:schemeClr val="bg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t>HFMA webinar</a:t>
            </a:r>
          </a:p>
        </p:txBody>
      </p:sp>
    </p:spTree>
    <p:extLst>
      <p:ext uri="{BB962C8B-B14F-4D97-AF65-F5344CB8AC3E}">
        <p14:creationId xmlns:p14="http://schemas.microsoft.com/office/powerpoint/2010/main" val="3230258520"/>
      </p:ext>
    </p:extLst>
  </p:cSld>
  <p:clrMap bg1="lt1" tx1="dk1" bg2="lt2" tx2="dk2" accent1="accent1" accent2="accent2" accent3="accent3" accent4="accent4" accent5="accent5" accent6="accent6" hlink="hlink" folHlink="folHlink"/>
  <p:sldLayoutIdLst>
    <p:sldLayoutId id="2147483658" r:id="rId1"/>
    <p:sldLayoutId id="2147483834" r:id="rId2"/>
    <p:sldLayoutId id="2147483660" r:id="rId3"/>
    <p:sldLayoutId id="2147483836" r:id="rId4"/>
    <p:sldLayoutId id="2147483675" r:id="rId5"/>
    <p:sldLayoutId id="2147483837" r:id="rId6"/>
    <p:sldLayoutId id="2147483661" r:id="rId7"/>
    <p:sldLayoutId id="2147483838" r:id="rId8"/>
    <p:sldLayoutId id="2147483662" r:id="rId9"/>
    <p:sldLayoutId id="2147483839" r:id="rId10"/>
    <p:sldLayoutId id="2147483904" r:id="rId11"/>
  </p:sldLayoutIdLst>
  <p:hf hdr="0" dt="0"/>
  <p:txStyles>
    <p:titleStyle>
      <a:lvl1pPr algn="l" defTabSz="457200" rtl="0" eaLnBrk="1" latinLnBrk="0" hangingPunct="1">
        <a:spcBef>
          <a:spcPct val="0"/>
        </a:spcBef>
        <a:buNone/>
        <a:defRPr sz="3500" b="1" i="0" kern="1200">
          <a:solidFill>
            <a:srgbClr val="FF6600"/>
          </a:solidFill>
          <a:latin typeface="+mj-lt"/>
          <a:ea typeface="+mj-ea"/>
          <a:cs typeface="+mj-cs"/>
        </a:defRPr>
      </a:lvl1pPr>
    </p:titleStyle>
    <p:bodyStyle>
      <a:lvl1pPr marL="270000" indent="-262800" algn="l" defTabSz="457200" rtl="0" eaLnBrk="1" latinLnBrk="0" hangingPunct="1">
        <a:spcBef>
          <a:spcPts val="300"/>
        </a:spcBef>
        <a:spcAft>
          <a:spcPts val="600"/>
        </a:spcAft>
        <a:buClr>
          <a:schemeClr val="tx2"/>
        </a:buClr>
        <a:buSzPct val="120000"/>
        <a:buFontTx/>
        <a:buBlip>
          <a:blip r:embed="rId15"/>
        </a:buBlip>
        <a:defRPr sz="1400" kern="1200">
          <a:solidFill>
            <a:schemeClr val="bg2"/>
          </a:solidFill>
          <a:latin typeface="+mn-lt"/>
          <a:ea typeface="+mn-ea"/>
          <a:cs typeface="+mn-cs"/>
        </a:defRPr>
      </a:lvl1pPr>
      <a:lvl2pPr marL="504000" indent="-216000" algn="l" defTabSz="457200" rtl="0" eaLnBrk="1" latinLnBrk="0" hangingPunct="1">
        <a:spcBef>
          <a:spcPts val="300"/>
        </a:spcBef>
        <a:spcAft>
          <a:spcPts val="600"/>
        </a:spcAft>
        <a:buClr>
          <a:schemeClr val="tx2"/>
        </a:buClr>
        <a:buSzPct val="120000"/>
        <a:buFont typeface="Arial"/>
        <a:buChar char="•"/>
        <a:defRPr sz="1400" kern="1200">
          <a:solidFill>
            <a:schemeClr val="bg2"/>
          </a:solidFill>
          <a:latin typeface="+mn-lt"/>
          <a:ea typeface="+mn-ea"/>
          <a:cs typeface="+mn-cs"/>
        </a:defRPr>
      </a:lvl2pPr>
      <a:lvl3pPr marL="720000" indent="-216000" algn="l" defTabSz="457200" rtl="0" eaLnBrk="1" latinLnBrk="0" hangingPunct="1">
        <a:spcBef>
          <a:spcPts val="300"/>
        </a:spcBef>
        <a:spcAft>
          <a:spcPts val="600"/>
        </a:spcAft>
        <a:buSzPct val="120000"/>
        <a:buFont typeface="Arial"/>
        <a:buChar char="•"/>
        <a:defRPr sz="1400" kern="1200">
          <a:solidFill>
            <a:schemeClr val="bg2"/>
          </a:solidFill>
          <a:latin typeface="+mn-lt"/>
          <a:ea typeface="+mn-ea"/>
          <a:cs typeface="+mn-cs"/>
        </a:defRPr>
      </a:lvl3pPr>
      <a:lvl4pPr marL="936000" indent="-216000" algn="l" defTabSz="457200" rtl="0" eaLnBrk="1" latinLnBrk="0" hangingPunct="1">
        <a:spcBef>
          <a:spcPts val="300"/>
        </a:spcBef>
        <a:spcAft>
          <a:spcPts val="600"/>
        </a:spcAft>
        <a:buSzPct val="120000"/>
        <a:buFont typeface="Arial"/>
        <a:buChar char="•"/>
        <a:defRPr sz="1400" kern="1200">
          <a:solidFill>
            <a:schemeClr val="bg2"/>
          </a:solidFill>
          <a:latin typeface="+mn-lt"/>
          <a:ea typeface="+mn-ea"/>
          <a:cs typeface="+mn-cs"/>
        </a:defRPr>
      </a:lvl4pPr>
      <a:lvl5pPr marL="1152000" indent="-216000" algn="l" defTabSz="457200" rtl="0" eaLnBrk="1" latinLnBrk="0" hangingPunct="1">
        <a:spcBef>
          <a:spcPts val="300"/>
        </a:spcBef>
        <a:spcAft>
          <a:spcPts val="600"/>
        </a:spcAft>
        <a:buSzPct val="120000"/>
        <a:buFont typeface="Arial"/>
        <a:buChar char="•"/>
        <a:defRPr sz="1400" kern="1200">
          <a:solidFill>
            <a:schemeClr val="bg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Footer Placeholder 3"/>
          <p:cNvSpPr>
            <a:spLocks noGrp="1"/>
          </p:cNvSpPr>
          <p:nvPr>
            <p:ph type="ftr" sz="quarter" idx="3"/>
          </p:nvPr>
        </p:nvSpPr>
        <p:spPr>
          <a:xfrm>
            <a:off x="2771998" y="6253668"/>
            <a:ext cx="5400000" cy="138499"/>
          </a:xfrm>
          <a:prstGeom prst="rect">
            <a:avLst/>
          </a:prstGeom>
        </p:spPr>
        <p:txBody>
          <a:bodyPr vert="horz" lIns="0" tIns="0" rIns="0" bIns="0" rtlCol="0" anchor="t" anchorCtr="0">
            <a:spAutoFit/>
          </a:bodyPr>
          <a:lstStyle>
            <a:lvl1pPr algn="r">
              <a:defRPr sz="900">
                <a:solidFill>
                  <a:schemeClr val="bg2"/>
                </a:solidFill>
              </a:defRPr>
            </a:lvl1pPr>
          </a:lstStyle>
          <a:p>
            <a:r>
              <a:rPr lang="en-US" dirty="0">
                <a:solidFill>
                  <a:srgbClr val="595857"/>
                </a:solidFill>
              </a:rPr>
              <a:t>Subtitle to go here</a:t>
            </a:r>
          </a:p>
        </p:txBody>
      </p:sp>
      <p:sp>
        <p:nvSpPr>
          <p:cNvPr id="2" name="Title Placeholder 1"/>
          <p:cNvSpPr>
            <a:spLocks noGrp="1"/>
          </p:cNvSpPr>
          <p:nvPr>
            <p:ph type="title"/>
          </p:nvPr>
        </p:nvSpPr>
        <p:spPr>
          <a:xfrm>
            <a:off x="612002" y="853909"/>
            <a:ext cx="7919996" cy="538609"/>
          </a:xfrm>
          <a:prstGeom prst="rect">
            <a:avLst/>
          </a:prstGeom>
        </p:spPr>
        <p:txBody>
          <a:bodyPr vert="horz" lIns="0" tIns="0" rIns="0" bIns="0" rtlCol="0" anchor="b" anchorCtr="0">
            <a:spAutoFit/>
          </a:bodyPr>
          <a:lstStyle/>
          <a:p>
            <a:r>
              <a:rPr lang="en-US"/>
              <a:t>Click to edit Master title style</a:t>
            </a:r>
          </a:p>
        </p:txBody>
      </p:sp>
      <p:sp>
        <p:nvSpPr>
          <p:cNvPr id="3" name="Text Placeholder 2"/>
          <p:cNvSpPr>
            <a:spLocks noGrp="1"/>
          </p:cNvSpPr>
          <p:nvPr>
            <p:ph type="body" idx="1"/>
          </p:nvPr>
        </p:nvSpPr>
        <p:spPr>
          <a:xfrm>
            <a:off x="612002" y="1754909"/>
            <a:ext cx="7919996" cy="4111410"/>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9" name="Straight Connector 8"/>
          <p:cNvCxnSpPr/>
          <p:nvPr/>
        </p:nvCxnSpPr>
        <p:spPr>
          <a:xfrm>
            <a:off x="612002" y="5995939"/>
            <a:ext cx="7919996" cy="0"/>
          </a:xfrm>
          <a:prstGeom prst="line">
            <a:avLst/>
          </a:prstGeom>
          <a:ln w="3175" cmpd="sng">
            <a:solidFill>
              <a:schemeClr val="bg2"/>
            </a:solidFill>
          </a:ln>
          <a:effectLst/>
        </p:spPr>
        <p:style>
          <a:lnRef idx="2">
            <a:schemeClr val="accent1"/>
          </a:lnRef>
          <a:fillRef idx="0">
            <a:schemeClr val="accent1"/>
          </a:fillRef>
          <a:effectRef idx="1">
            <a:schemeClr val="accent1"/>
          </a:effectRef>
          <a:fontRef idx="minor">
            <a:schemeClr val="tx1"/>
          </a:fontRef>
        </p:style>
      </p:cxnSp>
      <p:sp>
        <p:nvSpPr>
          <p:cNvPr id="5" name="Slide Number Placeholder 4"/>
          <p:cNvSpPr>
            <a:spLocks noGrp="1"/>
          </p:cNvSpPr>
          <p:nvPr>
            <p:ph type="sldNum" sz="quarter" idx="4"/>
          </p:nvPr>
        </p:nvSpPr>
        <p:spPr>
          <a:xfrm>
            <a:off x="8171998" y="6253668"/>
            <a:ext cx="360000" cy="138499"/>
          </a:xfrm>
          <a:prstGeom prst="rect">
            <a:avLst/>
          </a:prstGeom>
        </p:spPr>
        <p:txBody>
          <a:bodyPr vert="horz" lIns="0" tIns="0" rIns="0" bIns="0" rtlCol="0" anchor="ctr">
            <a:spAutoFit/>
          </a:bodyPr>
          <a:lstStyle>
            <a:lvl1pPr algn="r">
              <a:defRPr sz="900" b="1">
                <a:solidFill>
                  <a:schemeClr val="bg2"/>
                </a:solidFill>
              </a:defRPr>
            </a:lvl1pPr>
          </a:lstStyle>
          <a:p>
            <a:fld id="{9133D5B8-6419-7E4E-B490-0DDAD13A1115}" type="slidenum">
              <a:rPr lang="en-US" smtClean="0">
                <a:solidFill>
                  <a:srgbClr val="595857"/>
                </a:solidFill>
              </a:rPr>
              <a:pPr/>
              <a:t>‹#›</a:t>
            </a:fld>
            <a:endParaRPr lang="en-US" dirty="0">
              <a:solidFill>
                <a:srgbClr val="595857"/>
              </a:solidFill>
            </a:endParaRPr>
          </a:p>
        </p:txBody>
      </p:sp>
      <p:pic>
        <p:nvPicPr>
          <p:cNvPr id="8" name="Picture 7"/>
          <p:cNvPicPr>
            <a:picLocks noChangeAspect="1"/>
          </p:cNvPicPr>
          <p:nvPr/>
        </p:nvPicPr>
        <p:blipFill>
          <a:blip r:embed="rId13">
            <a:duotone>
              <a:prstClr val="black"/>
              <a:schemeClr val="tx2">
                <a:tint val="45000"/>
                <a:satMod val="400000"/>
              </a:schemeClr>
            </a:duotone>
            <a:alphaModFix/>
            <a:extLst>
              <a:ext uri="{BEBA8EAE-BF5A-486C-A8C5-ECC9F3942E4B}">
                <a14:imgProps xmlns:a14="http://schemas.microsoft.com/office/drawing/2010/main">
                  <a14:imgLayer r:embed="rId14">
                    <a14:imgEffect>
                      <a14:saturation sat="400000"/>
                    </a14:imgEffect>
                    <a14:imgEffect>
                      <a14:brightnessContrast contrast="-40000"/>
                    </a14:imgEffect>
                  </a14:imgLayer>
                </a14:imgProps>
              </a:ext>
            </a:extLst>
          </a:blip>
          <a:stretch>
            <a:fillRect/>
          </a:stretch>
        </p:blipFill>
        <p:spPr>
          <a:xfrm>
            <a:off x="612002" y="6197130"/>
            <a:ext cx="252000" cy="251574"/>
          </a:xfrm>
          <a:prstGeom prst="rect">
            <a:avLst/>
          </a:prstGeom>
        </p:spPr>
      </p:pic>
      <p:sp>
        <p:nvSpPr>
          <p:cNvPr id="10" name="Footer Placeholder 3"/>
          <p:cNvSpPr txBox="1">
            <a:spLocks/>
          </p:cNvSpPr>
          <p:nvPr/>
        </p:nvSpPr>
        <p:spPr>
          <a:xfrm>
            <a:off x="953656" y="6253668"/>
            <a:ext cx="3420000" cy="138499"/>
          </a:xfrm>
          <a:prstGeom prst="rect">
            <a:avLst/>
          </a:prstGeom>
        </p:spPr>
        <p:txBody>
          <a:bodyPr vert="horz" lIns="0" tIns="0" rIns="0" bIns="0" rtlCol="0" anchor="t" anchorCtr="0">
            <a:spAutoFit/>
          </a:bodyPr>
          <a:lstStyle>
            <a:defPPr>
              <a:defRPr lang="en-US"/>
            </a:defPPr>
            <a:lvl1pPr marL="0" algn="l" defTabSz="457200" rtl="0" eaLnBrk="1" latinLnBrk="0" hangingPunct="1">
              <a:defRPr sz="900" kern="1200">
                <a:solidFill>
                  <a:schemeClr val="bg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rgbClr val="595857"/>
                </a:solidFill>
              </a:rPr>
              <a:t>HFMA webinar</a:t>
            </a:r>
          </a:p>
        </p:txBody>
      </p:sp>
    </p:spTree>
    <p:extLst>
      <p:ext uri="{BB962C8B-B14F-4D97-AF65-F5344CB8AC3E}">
        <p14:creationId xmlns:p14="http://schemas.microsoft.com/office/powerpoint/2010/main" val="2980622364"/>
      </p:ext>
    </p:extLst>
  </p:cSld>
  <p:clrMap bg1="lt1" tx1="dk1" bg2="lt2" tx2="dk2" accent1="accent1" accent2="accent2" accent3="accent3" accent4="accent4" accent5="accent5" accent6="accent6" hlink="hlink" folHlink="folHlink"/>
  <p:sldLayoutIdLst>
    <p:sldLayoutId id="2147483906" r:id="rId1"/>
    <p:sldLayoutId id="2147483907" r:id="rId2"/>
    <p:sldLayoutId id="2147483908" r:id="rId3"/>
    <p:sldLayoutId id="2147483909" r:id="rId4"/>
    <p:sldLayoutId id="2147483910" r:id="rId5"/>
    <p:sldLayoutId id="2147483911" r:id="rId6"/>
    <p:sldLayoutId id="2147483912" r:id="rId7"/>
    <p:sldLayoutId id="2147483913" r:id="rId8"/>
    <p:sldLayoutId id="2147483914" r:id="rId9"/>
    <p:sldLayoutId id="2147483915" r:id="rId10"/>
    <p:sldLayoutId id="2147483916" r:id="rId11"/>
  </p:sldLayoutIdLst>
  <p:hf hdr="0" dt="0"/>
  <p:txStyles>
    <p:titleStyle>
      <a:lvl1pPr algn="l" defTabSz="457200" rtl="0" eaLnBrk="1" latinLnBrk="0" hangingPunct="1">
        <a:spcBef>
          <a:spcPct val="0"/>
        </a:spcBef>
        <a:buNone/>
        <a:defRPr sz="3500" b="1" i="0" kern="1200">
          <a:solidFill>
            <a:srgbClr val="FF6600"/>
          </a:solidFill>
          <a:latin typeface="+mj-lt"/>
          <a:ea typeface="+mj-ea"/>
          <a:cs typeface="+mj-cs"/>
        </a:defRPr>
      </a:lvl1pPr>
    </p:titleStyle>
    <p:bodyStyle>
      <a:lvl1pPr marL="270000" indent="-262800" algn="l" defTabSz="457200" rtl="0" eaLnBrk="1" latinLnBrk="0" hangingPunct="1">
        <a:spcBef>
          <a:spcPts val="300"/>
        </a:spcBef>
        <a:spcAft>
          <a:spcPts val="600"/>
        </a:spcAft>
        <a:buClr>
          <a:schemeClr val="tx2"/>
        </a:buClr>
        <a:buSzPct val="120000"/>
        <a:buFontTx/>
        <a:buBlip>
          <a:blip r:embed="rId15"/>
        </a:buBlip>
        <a:defRPr sz="1400" kern="1200">
          <a:solidFill>
            <a:schemeClr val="bg2"/>
          </a:solidFill>
          <a:latin typeface="+mn-lt"/>
          <a:ea typeface="+mn-ea"/>
          <a:cs typeface="+mn-cs"/>
        </a:defRPr>
      </a:lvl1pPr>
      <a:lvl2pPr marL="504000" indent="-216000" algn="l" defTabSz="457200" rtl="0" eaLnBrk="1" latinLnBrk="0" hangingPunct="1">
        <a:spcBef>
          <a:spcPts val="300"/>
        </a:spcBef>
        <a:spcAft>
          <a:spcPts val="600"/>
        </a:spcAft>
        <a:buClr>
          <a:schemeClr val="tx2"/>
        </a:buClr>
        <a:buSzPct val="120000"/>
        <a:buFont typeface="Arial"/>
        <a:buChar char="•"/>
        <a:defRPr sz="1400" kern="1200">
          <a:solidFill>
            <a:schemeClr val="bg2"/>
          </a:solidFill>
          <a:latin typeface="+mn-lt"/>
          <a:ea typeface="+mn-ea"/>
          <a:cs typeface="+mn-cs"/>
        </a:defRPr>
      </a:lvl2pPr>
      <a:lvl3pPr marL="720000" indent="-216000" algn="l" defTabSz="457200" rtl="0" eaLnBrk="1" latinLnBrk="0" hangingPunct="1">
        <a:spcBef>
          <a:spcPts val="300"/>
        </a:spcBef>
        <a:spcAft>
          <a:spcPts val="600"/>
        </a:spcAft>
        <a:buSzPct val="120000"/>
        <a:buFont typeface="Arial"/>
        <a:buChar char="•"/>
        <a:defRPr sz="1400" kern="1200">
          <a:solidFill>
            <a:schemeClr val="bg2"/>
          </a:solidFill>
          <a:latin typeface="+mn-lt"/>
          <a:ea typeface="+mn-ea"/>
          <a:cs typeface="+mn-cs"/>
        </a:defRPr>
      </a:lvl3pPr>
      <a:lvl4pPr marL="936000" indent="-216000" algn="l" defTabSz="457200" rtl="0" eaLnBrk="1" latinLnBrk="0" hangingPunct="1">
        <a:spcBef>
          <a:spcPts val="300"/>
        </a:spcBef>
        <a:spcAft>
          <a:spcPts val="600"/>
        </a:spcAft>
        <a:buSzPct val="120000"/>
        <a:buFont typeface="Arial"/>
        <a:buChar char="•"/>
        <a:defRPr sz="1400" kern="1200">
          <a:solidFill>
            <a:schemeClr val="bg2"/>
          </a:solidFill>
          <a:latin typeface="+mn-lt"/>
          <a:ea typeface="+mn-ea"/>
          <a:cs typeface="+mn-cs"/>
        </a:defRPr>
      </a:lvl4pPr>
      <a:lvl5pPr marL="1152000" indent="-216000" algn="l" defTabSz="457200" rtl="0" eaLnBrk="1" latinLnBrk="0" hangingPunct="1">
        <a:spcBef>
          <a:spcPts val="300"/>
        </a:spcBef>
        <a:spcAft>
          <a:spcPts val="600"/>
        </a:spcAft>
        <a:buSzPct val="120000"/>
        <a:buFont typeface="Arial"/>
        <a:buChar char="•"/>
        <a:defRPr sz="1400" kern="1200">
          <a:solidFill>
            <a:schemeClr val="bg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Footer Placeholder 3"/>
          <p:cNvSpPr>
            <a:spLocks noGrp="1"/>
          </p:cNvSpPr>
          <p:nvPr>
            <p:ph type="ftr" sz="quarter" idx="3"/>
          </p:nvPr>
        </p:nvSpPr>
        <p:spPr>
          <a:xfrm>
            <a:off x="2771998" y="6253668"/>
            <a:ext cx="5400000" cy="138499"/>
          </a:xfrm>
          <a:prstGeom prst="rect">
            <a:avLst/>
          </a:prstGeom>
        </p:spPr>
        <p:txBody>
          <a:bodyPr vert="horz" lIns="0" tIns="0" rIns="0" bIns="0" rtlCol="0" anchor="t" anchorCtr="0">
            <a:spAutoFit/>
          </a:bodyPr>
          <a:lstStyle>
            <a:lvl1pPr algn="r">
              <a:defRPr sz="900">
                <a:solidFill>
                  <a:schemeClr val="bg2"/>
                </a:solidFill>
              </a:defRPr>
            </a:lvl1pPr>
          </a:lstStyle>
          <a:p>
            <a:r>
              <a:rPr lang="en-US" dirty="0">
                <a:solidFill>
                  <a:srgbClr val="595857"/>
                </a:solidFill>
              </a:rPr>
              <a:t>Subtitle to go here</a:t>
            </a:r>
          </a:p>
        </p:txBody>
      </p:sp>
      <p:sp>
        <p:nvSpPr>
          <p:cNvPr id="2" name="Title Placeholder 1"/>
          <p:cNvSpPr>
            <a:spLocks noGrp="1"/>
          </p:cNvSpPr>
          <p:nvPr>
            <p:ph type="title"/>
          </p:nvPr>
        </p:nvSpPr>
        <p:spPr>
          <a:xfrm>
            <a:off x="612002" y="853909"/>
            <a:ext cx="7919996" cy="538609"/>
          </a:xfrm>
          <a:prstGeom prst="rect">
            <a:avLst/>
          </a:prstGeom>
        </p:spPr>
        <p:txBody>
          <a:bodyPr vert="horz" lIns="0" tIns="0" rIns="0" bIns="0" rtlCol="0" anchor="b" anchorCtr="0">
            <a:spAutoFit/>
          </a:bodyPr>
          <a:lstStyle/>
          <a:p>
            <a:r>
              <a:rPr lang="en-US"/>
              <a:t>Click to edit Master title style</a:t>
            </a:r>
          </a:p>
        </p:txBody>
      </p:sp>
      <p:sp>
        <p:nvSpPr>
          <p:cNvPr id="3" name="Text Placeholder 2"/>
          <p:cNvSpPr>
            <a:spLocks noGrp="1"/>
          </p:cNvSpPr>
          <p:nvPr>
            <p:ph type="body" idx="1"/>
          </p:nvPr>
        </p:nvSpPr>
        <p:spPr>
          <a:xfrm>
            <a:off x="612002" y="1754909"/>
            <a:ext cx="7919996" cy="4111410"/>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9" name="Straight Connector 8"/>
          <p:cNvCxnSpPr/>
          <p:nvPr/>
        </p:nvCxnSpPr>
        <p:spPr>
          <a:xfrm>
            <a:off x="612002" y="5995939"/>
            <a:ext cx="7919996" cy="0"/>
          </a:xfrm>
          <a:prstGeom prst="line">
            <a:avLst/>
          </a:prstGeom>
          <a:ln w="3175" cmpd="sng">
            <a:solidFill>
              <a:schemeClr val="bg2"/>
            </a:solidFill>
          </a:ln>
          <a:effectLst/>
        </p:spPr>
        <p:style>
          <a:lnRef idx="2">
            <a:schemeClr val="accent1"/>
          </a:lnRef>
          <a:fillRef idx="0">
            <a:schemeClr val="accent1"/>
          </a:fillRef>
          <a:effectRef idx="1">
            <a:schemeClr val="accent1"/>
          </a:effectRef>
          <a:fontRef idx="minor">
            <a:schemeClr val="tx1"/>
          </a:fontRef>
        </p:style>
      </p:cxnSp>
      <p:sp>
        <p:nvSpPr>
          <p:cNvPr id="5" name="Slide Number Placeholder 4"/>
          <p:cNvSpPr>
            <a:spLocks noGrp="1"/>
          </p:cNvSpPr>
          <p:nvPr>
            <p:ph type="sldNum" sz="quarter" idx="4"/>
          </p:nvPr>
        </p:nvSpPr>
        <p:spPr>
          <a:xfrm>
            <a:off x="8171998" y="6253668"/>
            <a:ext cx="360000" cy="138499"/>
          </a:xfrm>
          <a:prstGeom prst="rect">
            <a:avLst/>
          </a:prstGeom>
        </p:spPr>
        <p:txBody>
          <a:bodyPr vert="horz" lIns="0" tIns="0" rIns="0" bIns="0" rtlCol="0" anchor="ctr">
            <a:spAutoFit/>
          </a:bodyPr>
          <a:lstStyle>
            <a:lvl1pPr algn="r">
              <a:defRPr sz="900" b="1">
                <a:solidFill>
                  <a:schemeClr val="bg2"/>
                </a:solidFill>
              </a:defRPr>
            </a:lvl1pPr>
          </a:lstStyle>
          <a:p>
            <a:fld id="{9133D5B8-6419-7E4E-B490-0DDAD13A1115}" type="slidenum">
              <a:rPr lang="en-US" smtClean="0">
                <a:solidFill>
                  <a:srgbClr val="595857"/>
                </a:solidFill>
              </a:rPr>
              <a:pPr/>
              <a:t>‹#›</a:t>
            </a:fld>
            <a:endParaRPr lang="en-US" dirty="0">
              <a:solidFill>
                <a:srgbClr val="595857"/>
              </a:solidFill>
            </a:endParaRPr>
          </a:p>
        </p:txBody>
      </p:sp>
      <p:pic>
        <p:nvPicPr>
          <p:cNvPr id="8" name="Picture 7"/>
          <p:cNvPicPr>
            <a:picLocks noChangeAspect="1"/>
          </p:cNvPicPr>
          <p:nvPr/>
        </p:nvPicPr>
        <p:blipFill>
          <a:blip r:embed="rId13">
            <a:duotone>
              <a:prstClr val="black"/>
              <a:schemeClr val="tx2">
                <a:tint val="45000"/>
                <a:satMod val="400000"/>
              </a:schemeClr>
            </a:duotone>
            <a:alphaModFix/>
            <a:extLst>
              <a:ext uri="{BEBA8EAE-BF5A-486C-A8C5-ECC9F3942E4B}">
                <a14:imgProps xmlns:a14="http://schemas.microsoft.com/office/drawing/2010/main">
                  <a14:imgLayer r:embed="rId14">
                    <a14:imgEffect>
                      <a14:saturation sat="400000"/>
                    </a14:imgEffect>
                    <a14:imgEffect>
                      <a14:brightnessContrast contrast="-40000"/>
                    </a14:imgEffect>
                  </a14:imgLayer>
                </a14:imgProps>
              </a:ext>
            </a:extLst>
          </a:blip>
          <a:stretch>
            <a:fillRect/>
          </a:stretch>
        </p:blipFill>
        <p:spPr>
          <a:xfrm>
            <a:off x="612002" y="6197130"/>
            <a:ext cx="252000" cy="251574"/>
          </a:xfrm>
          <a:prstGeom prst="rect">
            <a:avLst/>
          </a:prstGeom>
        </p:spPr>
      </p:pic>
      <p:sp>
        <p:nvSpPr>
          <p:cNvPr id="10" name="Footer Placeholder 3"/>
          <p:cNvSpPr txBox="1">
            <a:spLocks/>
          </p:cNvSpPr>
          <p:nvPr/>
        </p:nvSpPr>
        <p:spPr>
          <a:xfrm>
            <a:off x="953656" y="6253668"/>
            <a:ext cx="3420000" cy="138499"/>
          </a:xfrm>
          <a:prstGeom prst="rect">
            <a:avLst/>
          </a:prstGeom>
        </p:spPr>
        <p:txBody>
          <a:bodyPr vert="horz" lIns="0" tIns="0" rIns="0" bIns="0" rtlCol="0" anchor="t" anchorCtr="0">
            <a:spAutoFit/>
          </a:bodyPr>
          <a:lstStyle>
            <a:defPPr>
              <a:defRPr lang="en-US"/>
            </a:defPPr>
            <a:lvl1pPr marL="0" algn="l" defTabSz="457200" rtl="0" eaLnBrk="1" latinLnBrk="0" hangingPunct="1">
              <a:defRPr sz="900" kern="1200">
                <a:solidFill>
                  <a:schemeClr val="bg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rgbClr val="595857"/>
                </a:solidFill>
              </a:rPr>
              <a:t>HFMA webinar</a:t>
            </a:r>
          </a:p>
        </p:txBody>
      </p:sp>
    </p:spTree>
    <p:extLst>
      <p:ext uri="{BB962C8B-B14F-4D97-AF65-F5344CB8AC3E}">
        <p14:creationId xmlns:p14="http://schemas.microsoft.com/office/powerpoint/2010/main" val="3678018614"/>
      </p:ext>
    </p:extLst>
  </p:cSld>
  <p:clrMap bg1="lt1" tx1="dk1" bg2="lt2" tx2="dk2" accent1="accent1" accent2="accent2" accent3="accent3" accent4="accent4" accent5="accent5" accent6="accent6" hlink="hlink" folHlink="folHlink"/>
  <p:sldLayoutIdLst>
    <p:sldLayoutId id="2147483918" r:id="rId1"/>
    <p:sldLayoutId id="2147483919" r:id="rId2"/>
    <p:sldLayoutId id="2147483920" r:id="rId3"/>
    <p:sldLayoutId id="2147483921" r:id="rId4"/>
    <p:sldLayoutId id="2147483922" r:id="rId5"/>
    <p:sldLayoutId id="2147483923" r:id="rId6"/>
    <p:sldLayoutId id="2147483924" r:id="rId7"/>
    <p:sldLayoutId id="2147483925" r:id="rId8"/>
    <p:sldLayoutId id="2147483926" r:id="rId9"/>
    <p:sldLayoutId id="2147483927" r:id="rId10"/>
    <p:sldLayoutId id="2147483928" r:id="rId11"/>
  </p:sldLayoutIdLst>
  <p:hf hdr="0" dt="0"/>
  <p:txStyles>
    <p:titleStyle>
      <a:lvl1pPr algn="l" defTabSz="457200" rtl="0" eaLnBrk="1" latinLnBrk="0" hangingPunct="1">
        <a:spcBef>
          <a:spcPct val="0"/>
        </a:spcBef>
        <a:buNone/>
        <a:defRPr sz="3500" b="1" i="0" kern="1200">
          <a:solidFill>
            <a:srgbClr val="FF6600"/>
          </a:solidFill>
          <a:latin typeface="+mj-lt"/>
          <a:ea typeface="+mj-ea"/>
          <a:cs typeface="+mj-cs"/>
        </a:defRPr>
      </a:lvl1pPr>
    </p:titleStyle>
    <p:bodyStyle>
      <a:lvl1pPr marL="270000" indent="-262800" algn="l" defTabSz="457200" rtl="0" eaLnBrk="1" latinLnBrk="0" hangingPunct="1">
        <a:spcBef>
          <a:spcPts val="300"/>
        </a:spcBef>
        <a:spcAft>
          <a:spcPts val="600"/>
        </a:spcAft>
        <a:buClr>
          <a:schemeClr val="tx2"/>
        </a:buClr>
        <a:buSzPct val="120000"/>
        <a:buFontTx/>
        <a:buBlip>
          <a:blip r:embed="rId15"/>
        </a:buBlip>
        <a:defRPr sz="1400" kern="1200">
          <a:solidFill>
            <a:schemeClr val="bg2"/>
          </a:solidFill>
          <a:latin typeface="+mn-lt"/>
          <a:ea typeface="+mn-ea"/>
          <a:cs typeface="+mn-cs"/>
        </a:defRPr>
      </a:lvl1pPr>
      <a:lvl2pPr marL="504000" indent="-216000" algn="l" defTabSz="457200" rtl="0" eaLnBrk="1" latinLnBrk="0" hangingPunct="1">
        <a:spcBef>
          <a:spcPts val="300"/>
        </a:spcBef>
        <a:spcAft>
          <a:spcPts val="600"/>
        </a:spcAft>
        <a:buClr>
          <a:schemeClr val="tx2"/>
        </a:buClr>
        <a:buSzPct val="120000"/>
        <a:buFont typeface="Arial"/>
        <a:buChar char="•"/>
        <a:defRPr sz="1400" kern="1200">
          <a:solidFill>
            <a:schemeClr val="bg2"/>
          </a:solidFill>
          <a:latin typeface="+mn-lt"/>
          <a:ea typeface="+mn-ea"/>
          <a:cs typeface="+mn-cs"/>
        </a:defRPr>
      </a:lvl2pPr>
      <a:lvl3pPr marL="720000" indent="-216000" algn="l" defTabSz="457200" rtl="0" eaLnBrk="1" latinLnBrk="0" hangingPunct="1">
        <a:spcBef>
          <a:spcPts val="300"/>
        </a:spcBef>
        <a:spcAft>
          <a:spcPts val="600"/>
        </a:spcAft>
        <a:buSzPct val="120000"/>
        <a:buFont typeface="Arial"/>
        <a:buChar char="•"/>
        <a:defRPr sz="1400" kern="1200">
          <a:solidFill>
            <a:schemeClr val="bg2"/>
          </a:solidFill>
          <a:latin typeface="+mn-lt"/>
          <a:ea typeface="+mn-ea"/>
          <a:cs typeface="+mn-cs"/>
        </a:defRPr>
      </a:lvl3pPr>
      <a:lvl4pPr marL="936000" indent="-216000" algn="l" defTabSz="457200" rtl="0" eaLnBrk="1" latinLnBrk="0" hangingPunct="1">
        <a:spcBef>
          <a:spcPts val="300"/>
        </a:spcBef>
        <a:spcAft>
          <a:spcPts val="600"/>
        </a:spcAft>
        <a:buSzPct val="120000"/>
        <a:buFont typeface="Arial"/>
        <a:buChar char="•"/>
        <a:defRPr sz="1400" kern="1200">
          <a:solidFill>
            <a:schemeClr val="bg2"/>
          </a:solidFill>
          <a:latin typeface="+mn-lt"/>
          <a:ea typeface="+mn-ea"/>
          <a:cs typeface="+mn-cs"/>
        </a:defRPr>
      </a:lvl4pPr>
      <a:lvl5pPr marL="1152000" indent="-216000" algn="l" defTabSz="457200" rtl="0" eaLnBrk="1" latinLnBrk="0" hangingPunct="1">
        <a:spcBef>
          <a:spcPts val="300"/>
        </a:spcBef>
        <a:spcAft>
          <a:spcPts val="600"/>
        </a:spcAft>
        <a:buSzPct val="120000"/>
        <a:buFont typeface="Arial"/>
        <a:buChar char="•"/>
        <a:defRPr sz="1400" kern="1200">
          <a:solidFill>
            <a:schemeClr val="bg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Footer Placeholder 3"/>
          <p:cNvSpPr>
            <a:spLocks noGrp="1"/>
          </p:cNvSpPr>
          <p:nvPr>
            <p:ph type="ftr" sz="quarter" idx="3"/>
          </p:nvPr>
        </p:nvSpPr>
        <p:spPr>
          <a:xfrm>
            <a:off x="2771998" y="6253668"/>
            <a:ext cx="5400000" cy="138499"/>
          </a:xfrm>
          <a:prstGeom prst="rect">
            <a:avLst/>
          </a:prstGeom>
        </p:spPr>
        <p:txBody>
          <a:bodyPr vert="horz" lIns="0" tIns="0" rIns="0" bIns="0" rtlCol="0" anchor="t" anchorCtr="0">
            <a:spAutoFit/>
          </a:bodyPr>
          <a:lstStyle>
            <a:lvl1pPr algn="r">
              <a:defRPr sz="900">
                <a:solidFill>
                  <a:schemeClr val="bg2"/>
                </a:solidFill>
              </a:defRPr>
            </a:lvl1pPr>
          </a:lstStyle>
          <a:p>
            <a:r>
              <a:rPr lang="en-US" dirty="0">
                <a:solidFill>
                  <a:srgbClr val="595857"/>
                </a:solidFill>
              </a:rPr>
              <a:t>Subtitle to go here</a:t>
            </a:r>
          </a:p>
        </p:txBody>
      </p:sp>
      <p:sp>
        <p:nvSpPr>
          <p:cNvPr id="2" name="Title Placeholder 1"/>
          <p:cNvSpPr>
            <a:spLocks noGrp="1"/>
          </p:cNvSpPr>
          <p:nvPr>
            <p:ph type="title"/>
          </p:nvPr>
        </p:nvSpPr>
        <p:spPr>
          <a:xfrm>
            <a:off x="612002" y="853909"/>
            <a:ext cx="7919996" cy="538609"/>
          </a:xfrm>
          <a:prstGeom prst="rect">
            <a:avLst/>
          </a:prstGeom>
        </p:spPr>
        <p:txBody>
          <a:bodyPr vert="horz" lIns="0" tIns="0" rIns="0" bIns="0" rtlCol="0" anchor="b" anchorCtr="0">
            <a:spAutoFit/>
          </a:bodyPr>
          <a:lstStyle/>
          <a:p>
            <a:r>
              <a:rPr lang="en-US"/>
              <a:t>Click to edit Master title style</a:t>
            </a:r>
          </a:p>
        </p:txBody>
      </p:sp>
      <p:sp>
        <p:nvSpPr>
          <p:cNvPr id="3" name="Text Placeholder 2"/>
          <p:cNvSpPr>
            <a:spLocks noGrp="1"/>
          </p:cNvSpPr>
          <p:nvPr>
            <p:ph type="body" idx="1"/>
          </p:nvPr>
        </p:nvSpPr>
        <p:spPr>
          <a:xfrm>
            <a:off x="612002" y="1754909"/>
            <a:ext cx="7919996" cy="4111410"/>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9" name="Straight Connector 8"/>
          <p:cNvCxnSpPr/>
          <p:nvPr/>
        </p:nvCxnSpPr>
        <p:spPr>
          <a:xfrm>
            <a:off x="612002" y="5995939"/>
            <a:ext cx="7919996" cy="0"/>
          </a:xfrm>
          <a:prstGeom prst="line">
            <a:avLst/>
          </a:prstGeom>
          <a:ln w="3175" cmpd="sng">
            <a:solidFill>
              <a:schemeClr val="bg2"/>
            </a:solidFill>
          </a:ln>
          <a:effectLst/>
        </p:spPr>
        <p:style>
          <a:lnRef idx="2">
            <a:schemeClr val="accent1"/>
          </a:lnRef>
          <a:fillRef idx="0">
            <a:schemeClr val="accent1"/>
          </a:fillRef>
          <a:effectRef idx="1">
            <a:schemeClr val="accent1"/>
          </a:effectRef>
          <a:fontRef idx="minor">
            <a:schemeClr val="tx1"/>
          </a:fontRef>
        </p:style>
      </p:cxnSp>
      <p:sp>
        <p:nvSpPr>
          <p:cNvPr id="5" name="Slide Number Placeholder 4"/>
          <p:cNvSpPr>
            <a:spLocks noGrp="1"/>
          </p:cNvSpPr>
          <p:nvPr>
            <p:ph type="sldNum" sz="quarter" idx="4"/>
          </p:nvPr>
        </p:nvSpPr>
        <p:spPr>
          <a:xfrm>
            <a:off x="8171998" y="6253668"/>
            <a:ext cx="360000" cy="138499"/>
          </a:xfrm>
          <a:prstGeom prst="rect">
            <a:avLst/>
          </a:prstGeom>
        </p:spPr>
        <p:txBody>
          <a:bodyPr vert="horz" lIns="0" tIns="0" rIns="0" bIns="0" rtlCol="0" anchor="ctr">
            <a:spAutoFit/>
          </a:bodyPr>
          <a:lstStyle>
            <a:lvl1pPr algn="r">
              <a:defRPr sz="900" b="1">
                <a:solidFill>
                  <a:schemeClr val="bg2"/>
                </a:solidFill>
              </a:defRPr>
            </a:lvl1pPr>
          </a:lstStyle>
          <a:p>
            <a:fld id="{9133D5B8-6419-7E4E-B490-0DDAD13A1115}" type="slidenum">
              <a:rPr lang="en-US" smtClean="0">
                <a:solidFill>
                  <a:srgbClr val="595857"/>
                </a:solidFill>
              </a:rPr>
              <a:pPr/>
              <a:t>‹#›</a:t>
            </a:fld>
            <a:endParaRPr lang="en-US" dirty="0">
              <a:solidFill>
                <a:srgbClr val="595857"/>
              </a:solidFill>
            </a:endParaRPr>
          </a:p>
        </p:txBody>
      </p:sp>
      <p:pic>
        <p:nvPicPr>
          <p:cNvPr id="8" name="Picture 7"/>
          <p:cNvPicPr>
            <a:picLocks noChangeAspect="1"/>
          </p:cNvPicPr>
          <p:nvPr/>
        </p:nvPicPr>
        <p:blipFill>
          <a:blip r:embed="rId13">
            <a:duotone>
              <a:prstClr val="black"/>
              <a:schemeClr val="tx2">
                <a:tint val="45000"/>
                <a:satMod val="400000"/>
              </a:schemeClr>
            </a:duotone>
            <a:alphaModFix/>
            <a:extLst>
              <a:ext uri="{BEBA8EAE-BF5A-486C-A8C5-ECC9F3942E4B}">
                <a14:imgProps xmlns:a14="http://schemas.microsoft.com/office/drawing/2010/main">
                  <a14:imgLayer r:embed="rId14">
                    <a14:imgEffect>
                      <a14:saturation sat="400000"/>
                    </a14:imgEffect>
                    <a14:imgEffect>
                      <a14:brightnessContrast contrast="-40000"/>
                    </a14:imgEffect>
                  </a14:imgLayer>
                </a14:imgProps>
              </a:ext>
            </a:extLst>
          </a:blip>
          <a:stretch>
            <a:fillRect/>
          </a:stretch>
        </p:blipFill>
        <p:spPr>
          <a:xfrm>
            <a:off x="612002" y="6197130"/>
            <a:ext cx="252000" cy="251574"/>
          </a:xfrm>
          <a:prstGeom prst="rect">
            <a:avLst/>
          </a:prstGeom>
        </p:spPr>
      </p:pic>
      <p:sp>
        <p:nvSpPr>
          <p:cNvPr id="10" name="Footer Placeholder 3"/>
          <p:cNvSpPr txBox="1">
            <a:spLocks/>
          </p:cNvSpPr>
          <p:nvPr/>
        </p:nvSpPr>
        <p:spPr>
          <a:xfrm>
            <a:off x="953656" y="6253668"/>
            <a:ext cx="3420000" cy="138499"/>
          </a:xfrm>
          <a:prstGeom prst="rect">
            <a:avLst/>
          </a:prstGeom>
        </p:spPr>
        <p:txBody>
          <a:bodyPr vert="horz" lIns="0" tIns="0" rIns="0" bIns="0" rtlCol="0" anchor="t" anchorCtr="0">
            <a:spAutoFit/>
          </a:bodyPr>
          <a:lstStyle>
            <a:defPPr>
              <a:defRPr lang="en-US"/>
            </a:defPPr>
            <a:lvl1pPr marL="0" algn="l" defTabSz="457200" rtl="0" eaLnBrk="1" latinLnBrk="0" hangingPunct="1">
              <a:defRPr sz="900" kern="1200">
                <a:solidFill>
                  <a:schemeClr val="bg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rgbClr val="595857"/>
                </a:solidFill>
              </a:rPr>
              <a:t>HFMA webinar</a:t>
            </a:r>
          </a:p>
        </p:txBody>
      </p:sp>
    </p:spTree>
    <p:extLst>
      <p:ext uri="{BB962C8B-B14F-4D97-AF65-F5344CB8AC3E}">
        <p14:creationId xmlns:p14="http://schemas.microsoft.com/office/powerpoint/2010/main" val="2068730041"/>
      </p:ext>
    </p:extLst>
  </p:cSld>
  <p:clrMap bg1="lt1" tx1="dk1" bg2="lt2" tx2="dk2" accent1="accent1" accent2="accent2" accent3="accent3" accent4="accent4" accent5="accent5" accent6="accent6" hlink="hlink" folHlink="folHlink"/>
  <p:sldLayoutIdLst>
    <p:sldLayoutId id="2147483930" r:id="rId1"/>
    <p:sldLayoutId id="2147483931" r:id="rId2"/>
    <p:sldLayoutId id="2147483932" r:id="rId3"/>
    <p:sldLayoutId id="2147483933" r:id="rId4"/>
    <p:sldLayoutId id="2147483934" r:id="rId5"/>
    <p:sldLayoutId id="2147483935" r:id="rId6"/>
    <p:sldLayoutId id="2147483936" r:id="rId7"/>
    <p:sldLayoutId id="2147483937" r:id="rId8"/>
    <p:sldLayoutId id="2147483938" r:id="rId9"/>
    <p:sldLayoutId id="2147483939" r:id="rId10"/>
    <p:sldLayoutId id="2147483940" r:id="rId11"/>
  </p:sldLayoutIdLst>
  <p:hf hdr="0" dt="0"/>
  <p:txStyles>
    <p:titleStyle>
      <a:lvl1pPr algn="l" defTabSz="457200" rtl="0" eaLnBrk="1" latinLnBrk="0" hangingPunct="1">
        <a:spcBef>
          <a:spcPct val="0"/>
        </a:spcBef>
        <a:buNone/>
        <a:defRPr sz="3500" b="1" i="0" kern="1200">
          <a:solidFill>
            <a:srgbClr val="FF6600"/>
          </a:solidFill>
          <a:latin typeface="+mj-lt"/>
          <a:ea typeface="+mj-ea"/>
          <a:cs typeface="+mj-cs"/>
        </a:defRPr>
      </a:lvl1pPr>
    </p:titleStyle>
    <p:bodyStyle>
      <a:lvl1pPr marL="270000" indent="-262800" algn="l" defTabSz="457200" rtl="0" eaLnBrk="1" latinLnBrk="0" hangingPunct="1">
        <a:spcBef>
          <a:spcPts val="300"/>
        </a:spcBef>
        <a:spcAft>
          <a:spcPts val="600"/>
        </a:spcAft>
        <a:buClr>
          <a:schemeClr val="tx2"/>
        </a:buClr>
        <a:buSzPct val="120000"/>
        <a:buFontTx/>
        <a:buBlip>
          <a:blip r:embed="rId15"/>
        </a:buBlip>
        <a:defRPr sz="1400" kern="1200">
          <a:solidFill>
            <a:schemeClr val="bg2"/>
          </a:solidFill>
          <a:latin typeface="+mn-lt"/>
          <a:ea typeface="+mn-ea"/>
          <a:cs typeface="+mn-cs"/>
        </a:defRPr>
      </a:lvl1pPr>
      <a:lvl2pPr marL="504000" indent="-216000" algn="l" defTabSz="457200" rtl="0" eaLnBrk="1" latinLnBrk="0" hangingPunct="1">
        <a:spcBef>
          <a:spcPts val="300"/>
        </a:spcBef>
        <a:spcAft>
          <a:spcPts val="600"/>
        </a:spcAft>
        <a:buClr>
          <a:schemeClr val="tx2"/>
        </a:buClr>
        <a:buSzPct val="120000"/>
        <a:buFont typeface="Arial"/>
        <a:buChar char="•"/>
        <a:defRPr sz="1400" kern="1200">
          <a:solidFill>
            <a:schemeClr val="bg2"/>
          </a:solidFill>
          <a:latin typeface="+mn-lt"/>
          <a:ea typeface="+mn-ea"/>
          <a:cs typeface="+mn-cs"/>
        </a:defRPr>
      </a:lvl2pPr>
      <a:lvl3pPr marL="720000" indent="-216000" algn="l" defTabSz="457200" rtl="0" eaLnBrk="1" latinLnBrk="0" hangingPunct="1">
        <a:spcBef>
          <a:spcPts val="300"/>
        </a:spcBef>
        <a:spcAft>
          <a:spcPts val="600"/>
        </a:spcAft>
        <a:buSzPct val="120000"/>
        <a:buFont typeface="Arial"/>
        <a:buChar char="•"/>
        <a:defRPr sz="1400" kern="1200">
          <a:solidFill>
            <a:schemeClr val="bg2"/>
          </a:solidFill>
          <a:latin typeface="+mn-lt"/>
          <a:ea typeface="+mn-ea"/>
          <a:cs typeface="+mn-cs"/>
        </a:defRPr>
      </a:lvl3pPr>
      <a:lvl4pPr marL="936000" indent="-216000" algn="l" defTabSz="457200" rtl="0" eaLnBrk="1" latinLnBrk="0" hangingPunct="1">
        <a:spcBef>
          <a:spcPts val="300"/>
        </a:spcBef>
        <a:spcAft>
          <a:spcPts val="600"/>
        </a:spcAft>
        <a:buSzPct val="120000"/>
        <a:buFont typeface="Arial"/>
        <a:buChar char="•"/>
        <a:defRPr sz="1400" kern="1200">
          <a:solidFill>
            <a:schemeClr val="bg2"/>
          </a:solidFill>
          <a:latin typeface="+mn-lt"/>
          <a:ea typeface="+mn-ea"/>
          <a:cs typeface="+mn-cs"/>
        </a:defRPr>
      </a:lvl4pPr>
      <a:lvl5pPr marL="1152000" indent="-216000" algn="l" defTabSz="457200" rtl="0" eaLnBrk="1" latinLnBrk="0" hangingPunct="1">
        <a:spcBef>
          <a:spcPts val="300"/>
        </a:spcBef>
        <a:spcAft>
          <a:spcPts val="600"/>
        </a:spcAft>
        <a:buSzPct val="120000"/>
        <a:buFont typeface="Arial"/>
        <a:buChar char="•"/>
        <a:defRPr sz="1400" kern="1200">
          <a:solidFill>
            <a:schemeClr val="bg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Footer Placeholder 3"/>
          <p:cNvSpPr>
            <a:spLocks noGrp="1"/>
          </p:cNvSpPr>
          <p:nvPr>
            <p:ph type="ftr" sz="quarter" idx="3"/>
          </p:nvPr>
        </p:nvSpPr>
        <p:spPr>
          <a:xfrm>
            <a:off x="2771998" y="6253668"/>
            <a:ext cx="5400000" cy="138499"/>
          </a:xfrm>
          <a:prstGeom prst="rect">
            <a:avLst/>
          </a:prstGeom>
        </p:spPr>
        <p:txBody>
          <a:bodyPr vert="horz" lIns="0" tIns="0" rIns="0" bIns="0" rtlCol="0" anchor="t" anchorCtr="0">
            <a:spAutoFit/>
          </a:bodyPr>
          <a:lstStyle>
            <a:lvl1pPr algn="r">
              <a:defRPr sz="900">
                <a:solidFill>
                  <a:schemeClr val="bg2"/>
                </a:solidFill>
              </a:defRPr>
            </a:lvl1pPr>
          </a:lstStyle>
          <a:p>
            <a:r>
              <a:rPr lang="en-US" dirty="0">
                <a:solidFill>
                  <a:srgbClr val="595857"/>
                </a:solidFill>
              </a:rPr>
              <a:t>Subtitle to go here</a:t>
            </a:r>
          </a:p>
        </p:txBody>
      </p:sp>
      <p:sp>
        <p:nvSpPr>
          <p:cNvPr id="2" name="Title Placeholder 1"/>
          <p:cNvSpPr>
            <a:spLocks noGrp="1"/>
          </p:cNvSpPr>
          <p:nvPr>
            <p:ph type="title"/>
          </p:nvPr>
        </p:nvSpPr>
        <p:spPr>
          <a:xfrm>
            <a:off x="612002" y="853909"/>
            <a:ext cx="7919996" cy="538609"/>
          </a:xfrm>
          <a:prstGeom prst="rect">
            <a:avLst/>
          </a:prstGeom>
        </p:spPr>
        <p:txBody>
          <a:bodyPr vert="horz" lIns="0" tIns="0" rIns="0" bIns="0" rtlCol="0" anchor="b" anchorCtr="0">
            <a:spAutoFit/>
          </a:bodyPr>
          <a:lstStyle/>
          <a:p>
            <a:r>
              <a:rPr lang="en-US"/>
              <a:t>Click to edit Master title style</a:t>
            </a:r>
          </a:p>
        </p:txBody>
      </p:sp>
      <p:sp>
        <p:nvSpPr>
          <p:cNvPr id="3" name="Text Placeholder 2"/>
          <p:cNvSpPr>
            <a:spLocks noGrp="1"/>
          </p:cNvSpPr>
          <p:nvPr>
            <p:ph type="body" idx="1"/>
          </p:nvPr>
        </p:nvSpPr>
        <p:spPr>
          <a:xfrm>
            <a:off x="612002" y="1754909"/>
            <a:ext cx="7919996" cy="4111410"/>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9" name="Straight Connector 8"/>
          <p:cNvCxnSpPr/>
          <p:nvPr/>
        </p:nvCxnSpPr>
        <p:spPr>
          <a:xfrm>
            <a:off x="612002" y="5995939"/>
            <a:ext cx="7919996" cy="0"/>
          </a:xfrm>
          <a:prstGeom prst="line">
            <a:avLst/>
          </a:prstGeom>
          <a:ln w="3175" cmpd="sng">
            <a:solidFill>
              <a:schemeClr val="bg2"/>
            </a:solidFill>
          </a:ln>
          <a:effectLst/>
        </p:spPr>
        <p:style>
          <a:lnRef idx="2">
            <a:schemeClr val="accent1"/>
          </a:lnRef>
          <a:fillRef idx="0">
            <a:schemeClr val="accent1"/>
          </a:fillRef>
          <a:effectRef idx="1">
            <a:schemeClr val="accent1"/>
          </a:effectRef>
          <a:fontRef idx="minor">
            <a:schemeClr val="tx1"/>
          </a:fontRef>
        </p:style>
      </p:cxnSp>
      <p:sp>
        <p:nvSpPr>
          <p:cNvPr id="5" name="Slide Number Placeholder 4"/>
          <p:cNvSpPr>
            <a:spLocks noGrp="1"/>
          </p:cNvSpPr>
          <p:nvPr>
            <p:ph type="sldNum" sz="quarter" idx="4"/>
          </p:nvPr>
        </p:nvSpPr>
        <p:spPr>
          <a:xfrm>
            <a:off x="8171998" y="6253668"/>
            <a:ext cx="360000" cy="138499"/>
          </a:xfrm>
          <a:prstGeom prst="rect">
            <a:avLst/>
          </a:prstGeom>
        </p:spPr>
        <p:txBody>
          <a:bodyPr vert="horz" lIns="0" tIns="0" rIns="0" bIns="0" rtlCol="0" anchor="ctr">
            <a:spAutoFit/>
          </a:bodyPr>
          <a:lstStyle>
            <a:lvl1pPr algn="r">
              <a:defRPr sz="900" b="1">
                <a:solidFill>
                  <a:schemeClr val="bg2"/>
                </a:solidFill>
              </a:defRPr>
            </a:lvl1pPr>
          </a:lstStyle>
          <a:p>
            <a:fld id="{9133D5B8-6419-7E4E-B490-0DDAD13A1115}" type="slidenum">
              <a:rPr lang="en-US" smtClean="0">
                <a:solidFill>
                  <a:srgbClr val="595857"/>
                </a:solidFill>
              </a:rPr>
              <a:pPr/>
              <a:t>‹#›</a:t>
            </a:fld>
            <a:endParaRPr lang="en-US" dirty="0">
              <a:solidFill>
                <a:srgbClr val="595857"/>
              </a:solidFill>
            </a:endParaRPr>
          </a:p>
        </p:txBody>
      </p:sp>
      <p:pic>
        <p:nvPicPr>
          <p:cNvPr id="8" name="Picture 7"/>
          <p:cNvPicPr>
            <a:picLocks noChangeAspect="1"/>
          </p:cNvPicPr>
          <p:nvPr/>
        </p:nvPicPr>
        <p:blipFill>
          <a:blip r:embed="rId13">
            <a:duotone>
              <a:prstClr val="black"/>
              <a:schemeClr val="tx2">
                <a:tint val="45000"/>
                <a:satMod val="400000"/>
              </a:schemeClr>
            </a:duotone>
            <a:alphaModFix/>
            <a:extLst>
              <a:ext uri="{BEBA8EAE-BF5A-486C-A8C5-ECC9F3942E4B}">
                <a14:imgProps xmlns:a14="http://schemas.microsoft.com/office/drawing/2010/main">
                  <a14:imgLayer r:embed="rId14">
                    <a14:imgEffect>
                      <a14:saturation sat="400000"/>
                    </a14:imgEffect>
                    <a14:imgEffect>
                      <a14:brightnessContrast contrast="-40000"/>
                    </a14:imgEffect>
                  </a14:imgLayer>
                </a14:imgProps>
              </a:ext>
            </a:extLst>
          </a:blip>
          <a:stretch>
            <a:fillRect/>
          </a:stretch>
        </p:blipFill>
        <p:spPr>
          <a:xfrm>
            <a:off x="612002" y="6197130"/>
            <a:ext cx="252000" cy="251574"/>
          </a:xfrm>
          <a:prstGeom prst="rect">
            <a:avLst/>
          </a:prstGeom>
        </p:spPr>
      </p:pic>
      <p:sp>
        <p:nvSpPr>
          <p:cNvPr id="10" name="Footer Placeholder 3"/>
          <p:cNvSpPr txBox="1">
            <a:spLocks/>
          </p:cNvSpPr>
          <p:nvPr/>
        </p:nvSpPr>
        <p:spPr>
          <a:xfrm>
            <a:off x="953656" y="6253668"/>
            <a:ext cx="3420000" cy="138499"/>
          </a:xfrm>
          <a:prstGeom prst="rect">
            <a:avLst/>
          </a:prstGeom>
        </p:spPr>
        <p:txBody>
          <a:bodyPr vert="horz" lIns="0" tIns="0" rIns="0" bIns="0" rtlCol="0" anchor="t" anchorCtr="0">
            <a:spAutoFit/>
          </a:bodyPr>
          <a:lstStyle>
            <a:defPPr>
              <a:defRPr lang="en-US"/>
            </a:defPPr>
            <a:lvl1pPr marL="0" algn="l" defTabSz="457200" rtl="0" eaLnBrk="1" latinLnBrk="0" hangingPunct="1">
              <a:defRPr sz="900" kern="1200">
                <a:solidFill>
                  <a:schemeClr val="bg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rgbClr val="595857"/>
                </a:solidFill>
              </a:rPr>
              <a:t>HFMA webinar</a:t>
            </a:r>
          </a:p>
        </p:txBody>
      </p:sp>
    </p:spTree>
    <p:extLst>
      <p:ext uri="{BB962C8B-B14F-4D97-AF65-F5344CB8AC3E}">
        <p14:creationId xmlns:p14="http://schemas.microsoft.com/office/powerpoint/2010/main" val="1783946318"/>
      </p:ext>
    </p:extLst>
  </p:cSld>
  <p:clrMap bg1="lt1" tx1="dk1" bg2="lt2" tx2="dk2" accent1="accent1" accent2="accent2" accent3="accent3" accent4="accent4" accent5="accent5" accent6="accent6" hlink="hlink" folHlink="folHlink"/>
  <p:sldLayoutIdLst>
    <p:sldLayoutId id="2147483942" r:id="rId1"/>
    <p:sldLayoutId id="2147483943" r:id="rId2"/>
    <p:sldLayoutId id="2147483944" r:id="rId3"/>
    <p:sldLayoutId id="2147483945" r:id="rId4"/>
    <p:sldLayoutId id="2147483946" r:id="rId5"/>
    <p:sldLayoutId id="2147483947" r:id="rId6"/>
    <p:sldLayoutId id="2147483948" r:id="rId7"/>
    <p:sldLayoutId id="2147483949" r:id="rId8"/>
    <p:sldLayoutId id="2147483950" r:id="rId9"/>
    <p:sldLayoutId id="2147483951" r:id="rId10"/>
    <p:sldLayoutId id="2147483952" r:id="rId11"/>
  </p:sldLayoutIdLst>
  <p:hf hdr="0" dt="0"/>
  <p:txStyles>
    <p:titleStyle>
      <a:lvl1pPr algn="l" defTabSz="457200" rtl="0" eaLnBrk="1" latinLnBrk="0" hangingPunct="1">
        <a:spcBef>
          <a:spcPct val="0"/>
        </a:spcBef>
        <a:buNone/>
        <a:defRPr sz="3500" b="1" i="0" kern="1200">
          <a:solidFill>
            <a:srgbClr val="FF6600"/>
          </a:solidFill>
          <a:latin typeface="+mj-lt"/>
          <a:ea typeface="+mj-ea"/>
          <a:cs typeface="+mj-cs"/>
        </a:defRPr>
      </a:lvl1pPr>
    </p:titleStyle>
    <p:bodyStyle>
      <a:lvl1pPr marL="270000" indent="-262800" algn="l" defTabSz="457200" rtl="0" eaLnBrk="1" latinLnBrk="0" hangingPunct="1">
        <a:spcBef>
          <a:spcPts val="300"/>
        </a:spcBef>
        <a:spcAft>
          <a:spcPts val="600"/>
        </a:spcAft>
        <a:buClr>
          <a:schemeClr val="tx2"/>
        </a:buClr>
        <a:buSzPct val="120000"/>
        <a:buFontTx/>
        <a:buBlip>
          <a:blip r:embed="rId15"/>
        </a:buBlip>
        <a:defRPr sz="1400" kern="1200">
          <a:solidFill>
            <a:schemeClr val="bg2"/>
          </a:solidFill>
          <a:latin typeface="+mn-lt"/>
          <a:ea typeface="+mn-ea"/>
          <a:cs typeface="+mn-cs"/>
        </a:defRPr>
      </a:lvl1pPr>
      <a:lvl2pPr marL="504000" indent="-216000" algn="l" defTabSz="457200" rtl="0" eaLnBrk="1" latinLnBrk="0" hangingPunct="1">
        <a:spcBef>
          <a:spcPts val="300"/>
        </a:spcBef>
        <a:spcAft>
          <a:spcPts val="600"/>
        </a:spcAft>
        <a:buClr>
          <a:schemeClr val="tx2"/>
        </a:buClr>
        <a:buSzPct val="120000"/>
        <a:buFont typeface="Arial"/>
        <a:buChar char="•"/>
        <a:defRPr sz="1400" kern="1200">
          <a:solidFill>
            <a:schemeClr val="bg2"/>
          </a:solidFill>
          <a:latin typeface="+mn-lt"/>
          <a:ea typeface="+mn-ea"/>
          <a:cs typeface="+mn-cs"/>
        </a:defRPr>
      </a:lvl2pPr>
      <a:lvl3pPr marL="720000" indent="-216000" algn="l" defTabSz="457200" rtl="0" eaLnBrk="1" latinLnBrk="0" hangingPunct="1">
        <a:spcBef>
          <a:spcPts val="300"/>
        </a:spcBef>
        <a:spcAft>
          <a:spcPts val="600"/>
        </a:spcAft>
        <a:buSzPct val="120000"/>
        <a:buFont typeface="Arial"/>
        <a:buChar char="•"/>
        <a:defRPr sz="1400" kern="1200">
          <a:solidFill>
            <a:schemeClr val="bg2"/>
          </a:solidFill>
          <a:latin typeface="+mn-lt"/>
          <a:ea typeface="+mn-ea"/>
          <a:cs typeface="+mn-cs"/>
        </a:defRPr>
      </a:lvl3pPr>
      <a:lvl4pPr marL="936000" indent="-216000" algn="l" defTabSz="457200" rtl="0" eaLnBrk="1" latinLnBrk="0" hangingPunct="1">
        <a:spcBef>
          <a:spcPts val="300"/>
        </a:spcBef>
        <a:spcAft>
          <a:spcPts val="600"/>
        </a:spcAft>
        <a:buSzPct val="120000"/>
        <a:buFont typeface="Arial"/>
        <a:buChar char="•"/>
        <a:defRPr sz="1400" kern="1200">
          <a:solidFill>
            <a:schemeClr val="bg2"/>
          </a:solidFill>
          <a:latin typeface="+mn-lt"/>
          <a:ea typeface="+mn-ea"/>
          <a:cs typeface="+mn-cs"/>
        </a:defRPr>
      </a:lvl4pPr>
      <a:lvl5pPr marL="1152000" indent="-216000" algn="l" defTabSz="457200" rtl="0" eaLnBrk="1" latinLnBrk="0" hangingPunct="1">
        <a:spcBef>
          <a:spcPts val="300"/>
        </a:spcBef>
        <a:spcAft>
          <a:spcPts val="600"/>
        </a:spcAft>
        <a:buSzPct val="120000"/>
        <a:buFont typeface="Arial"/>
        <a:buChar char="•"/>
        <a:defRPr sz="1400" kern="1200">
          <a:solidFill>
            <a:schemeClr val="bg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3"/>
          <p:cNvPicPr>
            <a:picLocks noChangeAspect="1" noChangeArrowheads="1"/>
          </p:cNvPicPr>
          <p:nvPr userDrawn="1"/>
        </p:nvPicPr>
        <p:blipFill rotWithShape="1">
          <a:blip r:embed="rId13" cstate="email">
            <a:extLst>
              <a:ext uri="{28A0092B-C50C-407E-A947-70E740481C1C}">
                <a14:useLocalDpi xmlns:a14="http://schemas.microsoft.com/office/drawing/2010/main"/>
              </a:ext>
            </a:extLst>
          </a:blip>
          <a:srcRect/>
          <a:stretch/>
        </p:blipFill>
        <p:spPr bwMode="auto">
          <a:xfrm>
            <a:off x="111153" y="5871829"/>
            <a:ext cx="1656185" cy="900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Placeholder 1"/>
          <p:cNvSpPr>
            <a:spLocks noGrp="1"/>
          </p:cNvSpPr>
          <p:nvPr>
            <p:ph type="title"/>
          </p:nvPr>
        </p:nvSpPr>
        <p:spPr>
          <a:xfrm>
            <a:off x="302956" y="85771"/>
            <a:ext cx="8538092" cy="1143000"/>
          </a:xfrm>
          <a:prstGeom prst="rect">
            <a:avLst/>
          </a:prstGeom>
        </p:spPr>
        <p:txBody>
          <a:bodyPr vert="horz" lIns="143378" tIns="71689" rIns="143378" bIns="71689" rtlCol="0" anchor="ctr">
            <a:norm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185778" y="1250697"/>
            <a:ext cx="8538092" cy="4857404"/>
          </a:xfrm>
          <a:prstGeom prst="rect">
            <a:avLst/>
          </a:prstGeom>
        </p:spPr>
        <p:txBody>
          <a:bodyPr vert="horz" lIns="143378" tIns="71689" rIns="143378" bIns="71689"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Date Placeholder 3"/>
          <p:cNvSpPr>
            <a:spLocks noGrp="1"/>
          </p:cNvSpPr>
          <p:nvPr>
            <p:ph type="dt" sz="half" idx="2"/>
          </p:nvPr>
        </p:nvSpPr>
        <p:spPr>
          <a:xfrm>
            <a:off x="457200" y="6458545"/>
            <a:ext cx="2133600" cy="365125"/>
          </a:xfrm>
          <a:prstGeom prst="rect">
            <a:avLst/>
          </a:prstGeom>
        </p:spPr>
        <p:txBody>
          <a:bodyPr vert="horz" lIns="143378" tIns="71689" rIns="143378" bIns="71689" rtlCol="0" anchor="ctr"/>
          <a:lstStyle>
            <a:lvl1pPr algn="l">
              <a:defRPr sz="1018">
                <a:solidFill>
                  <a:schemeClr val="tx1">
                    <a:tint val="75000"/>
                  </a:schemeClr>
                </a:solidFill>
              </a:defRPr>
            </a:lvl1pPr>
          </a:lstStyle>
          <a:p>
            <a:pPr defTabSz="768092"/>
            <a:fld id="{FE809F46-D7A9-4140-AA6F-571EBEBCE9F4}" type="datetime1">
              <a:rPr lang="en-GB" smtClean="0">
                <a:solidFill>
                  <a:prstClr val="black">
                    <a:tint val="75000"/>
                  </a:prstClr>
                </a:solidFill>
              </a:rPr>
              <a:pPr defTabSz="768092"/>
              <a:t>27/02/2019</a:t>
            </a:fld>
            <a:endParaRPr lang="en-GB" dirty="0">
              <a:solidFill>
                <a:prstClr val="black">
                  <a:tint val="75000"/>
                </a:prstClr>
              </a:solidFill>
            </a:endParaRPr>
          </a:p>
        </p:txBody>
      </p:sp>
      <p:sp>
        <p:nvSpPr>
          <p:cNvPr id="5" name="Footer Placeholder 4"/>
          <p:cNvSpPr>
            <a:spLocks noGrp="1"/>
          </p:cNvSpPr>
          <p:nvPr>
            <p:ph type="ftr" sz="quarter" idx="3"/>
          </p:nvPr>
        </p:nvSpPr>
        <p:spPr>
          <a:xfrm>
            <a:off x="3124200" y="6458545"/>
            <a:ext cx="2895600" cy="365125"/>
          </a:xfrm>
          <a:prstGeom prst="rect">
            <a:avLst/>
          </a:prstGeom>
        </p:spPr>
        <p:txBody>
          <a:bodyPr vert="horz" lIns="143378" tIns="71689" rIns="143378" bIns="71689" rtlCol="0" anchor="ctr"/>
          <a:lstStyle>
            <a:lvl1pPr algn="ctr">
              <a:defRPr sz="1018" b="1">
                <a:solidFill>
                  <a:schemeClr val="tx1"/>
                </a:solidFill>
              </a:defRPr>
            </a:lvl1pPr>
          </a:lstStyle>
          <a:p>
            <a:pPr defTabSz="768092"/>
            <a:r>
              <a:rPr lang="en-GB" dirty="0" smtClean="0">
                <a:solidFill>
                  <a:prstClr val="black"/>
                </a:solidFill>
              </a:rPr>
              <a:t>OFFICAL</a:t>
            </a:r>
            <a:endParaRPr lang="en-GB" dirty="0">
              <a:solidFill>
                <a:prstClr val="black"/>
              </a:solidFill>
            </a:endParaRPr>
          </a:p>
        </p:txBody>
      </p:sp>
      <p:sp>
        <p:nvSpPr>
          <p:cNvPr id="6" name="Slide Number Placeholder 5"/>
          <p:cNvSpPr>
            <a:spLocks noGrp="1"/>
          </p:cNvSpPr>
          <p:nvPr>
            <p:ph type="sldNum" sz="quarter" idx="4"/>
          </p:nvPr>
        </p:nvSpPr>
        <p:spPr>
          <a:xfrm>
            <a:off x="6553200" y="6458545"/>
            <a:ext cx="2133600" cy="365125"/>
          </a:xfrm>
          <a:prstGeom prst="rect">
            <a:avLst/>
          </a:prstGeom>
        </p:spPr>
        <p:txBody>
          <a:bodyPr vert="horz" lIns="143378" tIns="71689" rIns="143378" bIns="71689" rtlCol="0" anchor="ctr"/>
          <a:lstStyle>
            <a:lvl1pPr algn="r">
              <a:defRPr sz="1018">
                <a:solidFill>
                  <a:schemeClr val="tx1">
                    <a:tint val="75000"/>
                  </a:schemeClr>
                </a:solidFill>
              </a:defRPr>
            </a:lvl1pPr>
          </a:lstStyle>
          <a:p>
            <a:pPr defTabSz="768092"/>
            <a:fld id="{FC910567-308D-45B8-A9BC-47E24F4B6008}" type="slidenum">
              <a:rPr lang="en-GB" smtClean="0">
                <a:solidFill>
                  <a:prstClr val="black">
                    <a:tint val="75000"/>
                  </a:prstClr>
                </a:solidFill>
              </a:rPr>
              <a:pPr defTabSz="768092"/>
              <a:t>‹#›</a:t>
            </a:fld>
            <a:endParaRPr lang="en-GB" dirty="0">
              <a:solidFill>
                <a:prstClr val="black">
                  <a:tint val="75000"/>
                </a:prstClr>
              </a:solidFill>
            </a:endParaRPr>
          </a:p>
        </p:txBody>
      </p:sp>
    </p:spTree>
    <p:extLst>
      <p:ext uri="{BB962C8B-B14F-4D97-AF65-F5344CB8AC3E}">
        <p14:creationId xmlns:p14="http://schemas.microsoft.com/office/powerpoint/2010/main" val="3213943790"/>
      </p:ext>
    </p:extLst>
  </p:cSld>
  <p:clrMap bg1="lt1" tx1="dk1" bg2="lt2" tx2="dk2" accent1="accent1" accent2="accent2" accent3="accent3" accent4="accent4" accent5="accent5" accent6="accent6" hlink="hlink" folHlink="folHlink"/>
  <p:sldLayoutIdLst>
    <p:sldLayoutId id="2147483954" r:id="rId1"/>
    <p:sldLayoutId id="2147483955" r:id="rId2"/>
    <p:sldLayoutId id="2147483956" r:id="rId3"/>
    <p:sldLayoutId id="2147483957" r:id="rId4"/>
    <p:sldLayoutId id="2147483958" r:id="rId5"/>
    <p:sldLayoutId id="2147483959" r:id="rId6"/>
    <p:sldLayoutId id="2147483960" r:id="rId7"/>
    <p:sldLayoutId id="2147483961" r:id="rId8"/>
    <p:sldLayoutId id="2147483962" r:id="rId9"/>
    <p:sldLayoutId id="2147483963" r:id="rId10"/>
    <p:sldLayoutId id="214748396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ctr" defTabSz="768092" rtl="0" eaLnBrk="1" latinLnBrk="0" hangingPunct="1">
        <a:spcBef>
          <a:spcPct val="0"/>
        </a:spcBef>
        <a:buNone/>
        <a:defRPr sz="3535" b="1" kern="1200">
          <a:solidFill>
            <a:srgbClr val="D20D55"/>
          </a:solidFill>
          <a:latin typeface="+mj-lt"/>
          <a:ea typeface="+mj-ea"/>
          <a:cs typeface="+mj-cs"/>
        </a:defRPr>
      </a:lvl1pPr>
    </p:titleStyle>
    <p:bodyStyle>
      <a:lvl1pPr marL="195602" indent="-195602" algn="l" defTabSz="768092" rtl="0" eaLnBrk="1" latinLnBrk="0" hangingPunct="1">
        <a:spcBef>
          <a:spcPct val="20000"/>
        </a:spcBef>
        <a:buClr>
          <a:srgbClr val="D20D55"/>
        </a:buClr>
        <a:buFont typeface="Wingdings" pitchFamily="2" charset="2"/>
        <a:buChar char="§"/>
        <a:defRPr sz="2572" kern="1200">
          <a:solidFill>
            <a:schemeClr val="tx1"/>
          </a:solidFill>
          <a:latin typeface="+mn-lt"/>
          <a:ea typeface="+mn-ea"/>
          <a:cs typeface="+mn-cs"/>
        </a:defRPr>
      </a:lvl1pPr>
      <a:lvl2pPr marL="530677" indent="-147128" algn="l" defTabSz="768092" rtl="0" eaLnBrk="1" latinLnBrk="0" hangingPunct="1">
        <a:spcBef>
          <a:spcPct val="20000"/>
        </a:spcBef>
        <a:buClr>
          <a:srgbClr val="019093"/>
        </a:buClr>
        <a:buFont typeface="Arial" pitchFamily="34" charset="0"/>
        <a:buChar char="•"/>
        <a:defRPr sz="2143" kern="1200">
          <a:solidFill>
            <a:schemeClr val="tx1"/>
          </a:solidFill>
          <a:latin typeface="+mn-lt"/>
          <a:ea typeface="+mn-ea"/>
          <a:cs typeface="+mn-cs"/>
        </a:defRPr>
      </a:lvl2pPr>
      <a:lvl3pPr marL="914226" indent="-146276" algn="l" defTabSz="768092" rtl="0" eaLnBrk="1" latinLnBrk="0" hangingPunct="1">
        <a:spcBef>
          <a:spcPct val="20000"/>
        </a:spcBef>
        <a:buClr>
          <a:srgbClr val="D20D55"/>
        </a:buClr>
        <a:buFont typeface="Wingdings" pitchFamily="2" charset="2"/>
        <a:buChar char="§"/>
        <a:defRPr sz="1928" kern="1200">
          <a:solidFill>
            <a:schemeClr val="tx1"/>
          </a:solidFill>
          <a:latin typeface="+mn-lt"/>
          <a:ea typeface="+mn-ea"/>
          <a:cs typeface="+mn-cs"/>
        </a:defRPr>
      </a:lvl3pPr>
      <a:lvl4pPr marL="1249300" indent="-96950" algn="l" defTabSz="768092" rtl="0" eaLnBrk="1" latinLnBrk="0" hangingPunct="1">
        <a:spcBef>
          <a:spcPct val="20000"/>
        </a:spcBef>
        <a:buClr>
          <a:srgbClr val="019093"/>
        </a:buClr>
        <a:buFont typeface="Arial" pitchFamily="34" charset="0"/>
        <a:buChar char="•"/>
        <a:defRPr sz="1500" kern="1200">
          <a:solidFill>
            <a:schemeClr val="tx1"/>
          </a:solidFill>
          <a:latin typeface="+mn-lt"/>
          <a:ea typeface="+mn-ea"/>
          <a:cs typeface="+mn-cs"/>
        </a:defRPr>
      </a:lvl4pPr>
      <a:lvl5pPr marL="1682175" indent="-145427" algn="l" defTabSz="768092" rtl="0" eaLnBrk="1" latinLnBrk="0" hangingPunct="1">
        <a:spcBef>
          <a:spcPct val="20000"/>
        </a:spcBef>
        <a:buClr>
          <a:srgbClr val="D20D55"/>
        </a:buClr>
        <a:buFont typeface="Arial" pitchFamily="34" charset="0"/>
        <a:buChar char="»"/>
        <a:defRPr sz="1500" kern="1200">
          <a:solidFill>
            <a:schemeClr val="tx1"/>
          </a:solidFill>
          <a:latin typeface="+mn-lt"/>
          <a:ea typeface="+mn-ea"/>
          <a:cs typeface="+mn-cs"/>
        </a:defRPr>
      </a:lvl5pPr>
      <a:lvl6pPr marL="2112254" indent="-192023" algn="l" defTabSz="768092" rtl="0" eaLnBrk="1" latinLnBrk="0" hangingPunct="1">
        <a:spcBef>
          <a:spcPct val="20000"/>
        </a:spcBef>
        <a:buFont typeface="Arial" pitchFamily="34" charset="0"/>
        <a:buChar char="•"/>
        <a:defRPr sz="1661" kern="1200">
          <a:solidFill>
            <a:schemeClr val="tx1"/>
          </a:solidFill>
          <a:latin typeface="+mn-lt"/>
          <a:ea typeface="+mn-ea"/>
          <a:cs typeface="+mn-cs"/>
        </a:defRPr>
      </a:lvl6pPr>
      <a:lvl7pPr marL="2496299" indent="-192023" algn="l" defTabSz="768092" rtl="0" eaLnBrk="1" latinLnBrk="0" hangingPunct="1">
        <a:spcBef>
          <a:spcPct val="20000"/>
        </a:spcBef>
        <a:buFont typeface="Arial" pitchFamily="34" charset="0"/>
        <a:buChar char="•"/>
        <a:defRPr sz="1661" kern="1200">
          <a:solidFill>
            <a:schemeClr val="tx1"/>
          </a:solidFill>
          <a:latin typeface="+mn-lt"/>
          <a:ea typeface="+mn-ea"/>
          <a:cs typeface="+mn-cs"/>
        </a:defRPr>
      </a:lvl7pPr>
      <a:lvl8pPr marL="2880346" indent="-192023" algn="l" defTabSz="768092" rtl="0" eaLnBrk="1" latinLnBrk="0" hangingPunct="1">
        <a:spcBef>
          <a:spcPct val="20000"/>
        </a:spcBef>
        <a:buFont typeface="Arial" pitchFamily="34" charset="0"/>
        <a:buChar char="•"/>
        <a:defRPr sz="1661" kern="1200">
          <a:solidFill>
            <a:schemeClr val="tx1"/>
          </a:solidFill>
          <a:latin typeface="+mn-lt"/>
          <a:ea typeface="+mn-ea"/>
          <a:cs typeface="+mn-cs"/>
        </a:defRPr>
      </a:lvl8pPr>
      <a:lvl9pPr marL="3264392" indent="-192023" algn="l" defTabSz="768092" rtl="0" eaLnBrk="1" latinLnBrk="0" hangingPunct="1">
        <a:spcBef>
          <a:spcPct val="20000"/>
        </a:spcBef>
        <a:buFont typeface="Arial" pitchFamily="34" charset="0"/>
        <a:buChar char="•"/>
        <a:defRPr sz="1661" kern="1200">
          <a:solidFill>
            <a:schemeClr val="tx1"/>
          </a:solidFill>
          <a:latin typeface="+mn-lt"/>
          <a:ea typeface="+mn-ea"/>
          <a:cs typeface="+mn-cs"/>
        </a:defRPr>
      </a:lvl9pPr>
    </p:bodyStyle>
    <p:otherStyle>
      <a:defPPr>
        <a:defRPr lang="en-US"/>
      </a:defPPr>
      <a:lvl1pPr marL="0" algn="l" defTabSz="768092" rtl="0" eaLnBrk="1" latinLnBrk="0" hangingPunct="1">
        <a:defRPr sz="1500" kern="1200">
          <a:solidFill>
            <a:schemeClr val="tx1"/>
          </a:solidFill>
          <a:latin typeface="+mn-lt"/>
          <a:ea typeface="+mn-ea"/>
          <a:cs typeface="+mn-cs"/>
        </a:defRPr>
      </a:lvl1pPr>
      <a:lvl2pPr marL="384047" algn="l" defTabSz="768092" rtl="0" eaLnBrk="1" latinLnBrk="0" hangingPunct="1">
        <a:defRPr sz="1500" kern="1200">
          <a:solidFill>
            <a:schemeClr val="tx1"/>
          </a:solidFill>
          <a:latin typeface="+mn-lt"/>
          <a:ea typeface="+mn-ea"/>
          <a:cs typeface="+mn-cs"/>
        </a:defRPr>
      </a:lvl2pPr>
      <a:lvl3pPr marL="768092" algn="l" defTabSz="768092" rtl="0" eaLnBrk="1" latinLnBrk="0" hangingPunct="1">
        <a:defRPr sz="1500" kern="1200">
          <a:solidFill>
            <a:schemeClr val="tx1"/>
          </a:solidFill>
          <a:latin typeface="+mn-lt"/>
          <a:ea typeface="+mn-ea"/>
          <a:cs typeface="+mn-cs"/>
        </a:defRPr>
      </a:lvl3pPr>
      <a:lvl4pPr marL="1152138" algn="l" defTabSz="768092" rtl="0" eaLnBrk="1" latinLnBrk="0" hangingPunct="1">
        <a:defRPr sz="1500" kern="1200">
          <a:solidFill>
            <a:schemeClr val="tx1"/>
          </a:solidFill>
          <a:latin typeface="+mn-lt"/>
          <a:ea typeface="+mn-ea"/>
          <a:cs typeface="+mn-cs"/>
        </a:defRPr>
      </a:lvl4pPr>
      <a:lvl5pPr marL="1536185" algn="l" defTabSz="768092" rtl="0" eaLnBrk="1" latinLnBrk="0" hangingPunct="1">
        <a:defRPr sz="1500" kern="1200">
          <a:solidFill>
            <a:schemeClr val="tx1"/>
          </a:solidFill>
          <a:latin typeface="+mn-lt"/>
          <a:ea typeface="+mn-ea"/>
          <a:cs typeface="+mn-cs"/>
        </a:defRPr>
      </a:lvl5pPr>
      <a:lvl6pPr marL="1920230" algn="l" defTabSz="768092" rtl="0" eaLnBrk="1" latinLnBrk="0" hangingPunct="1">
        <a:defRPr sz="1500" kern="1200">
          <a:solidFill>
            <a:schemeClr val="tx1"/>
          </a:solidFill>
          <a:latin typeface="+mn-lt"/>
          <a:ea typeface="+mn-ea"/>
          <a:cs typeface="+mn-cs"/>
        </a:defRPr>
      </a:lvl6pPr>
      <a:lvl7pPr marL="2304278" algn="l" defTabSz="768092" rtl="0" eaLnBrk="1" latinLnBrk="0" hangingPunct="1">
        <a:defRPr sz="1500" kern="1200">
          <a:solidFill>
            <a:schemeClr val="tx1"/>
          </a:solidFill>
          <a:latin typeface="+mn-lt"/>
          <a:ea typeface="+mn-ea"/>
          <a:cs typeface="+mn-cs"/>
        </a:defRPr>
      </a:lvl7pPr>
      <a:lvl8pPr marL="2688323" algn="l" defTabSz="768092" rtl="0" eaLnBrk="1" latinLnBrk="0" hangingPunct="1">
        <a:defRPr sz="1500" kern="1200">
          <a:solidFill>
            <a:schemeClr val="tx1"/>
          </a:solidFill>
          <a:latin typeface="+mn-lt"/>
          <a:ea typeface="+mn-ea"/>
          <a:cs typeface="+mn-cs"/>
        </a:defRPr>
      </a:lvl8pPr>
      <a:lvl9pPr marL="3072369" algn="l" defTabSz="768092" rtl="0" eaLnBrk="1" latinLnBrk="0" hangingPunct="1">
        <a:defRPr sz="15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Footer Placeholder 3"/>
          <p:cNvSpPr>
            <a:spLocks noGrp="1"/>
          </p:cNvSpPr>
          <p:nvPr>
            <p:ph type="ftr" sz="quarter" idx="3"/>
          </p:nvPr>
        </p:nvSpPr>
        <p:spPr>
          <a:xfrm>
            <a:off x="2771998" y="6253668"/>
            <a:ext cx="5400000" cy="138499"/>
          </a:xfrm>
          <a:prstGeom prst="rect">
            <a:avLst/>
          </a:prstGeom>
        </p:spPr>
        <p:txBody>
          <a:bodyPr vert="horz" lIns="0" tIns="0" rIns="0" bIns="0" rtlCol="0" anchor="t" anchorCtr="0">
            <a:spAutoFit/>
          </a:bodyPr>
          <a:lstStyle>
            <a:lvl1pPr algn="r">
              <a:defRPr sz="900">
                <a:solidFill>
                  <a:schemeClr val="bg2"/>
                </a:solidFill>
              </a:defRPr>
            </a:lvl1pPr>
          </a:lstStyle>
          <a:p>
            <a:r>
              <a:rPr lang="en-US" dirty="0">
                <a:solidFill>
                  <a:srgbClr val="595857"/>
                </a:solidFill>
              </a:rPr>
              <a:t>Subtitle to go here</a:t>
            </a:r>
          </a:p>
        </p:txBody>
      </p:sp>
      <p:sp>
        <p:nvSpPr>
          <p:cNvPr id="2" name="Title Placeholder 1"/>
          <p:cNvSpPr>
            <a:spLocks noGrp="1"/>
          </p:cNvSpPr>
          <p:nvPr>
            <p:ph type="title"/>
          </p:nvPr>
        </p:nvSpPr>
        <p:spPr>
          <a:xfrm>
            <a:off x="612002" y="853909"/>
            <a:ext cx="7919996" cy="538609"/>
          </a:xfrm>
          <a:prstGeom prst="rect">
            <a:avLst/>
          </a:prstGeom>
        </p:spPr>
        <p:txBody>
          <a:bodyPr vert="horz" lIns="0" tIns="0" rIns="0" bIns="0" rtlCol="0" anchor="b" anchorCtr="0">
            <a:spAutoFit/>
          </a:bodyPr>
          <a:lstStyle/>
          <a:p>
            <a:r>
              <a:rPr lang="en-US"/>
              <a:t>Click to edit Master title style</a:t>
            </a:r>
          </a:p>
        </p:txBody>
      </p:sp>
      <p:sp>
        <p:nvSpPr>
          <p:cNvPr id="3" name="Text Placeholder 2"/>
          <p:cNvSpPr>
            <a:spLocks noGrp="1"/>
          </p:cNvSpPr>
          <p:nvPr>
            <p:ph type="body" idx="1"/>
          </p:nvPr>
        </p:nvSpPr>
        <p:spPr>
          <a:xfrm>
            <a:off x="612002" y="1754909"/>
            <a:ext cx="7919996" cy="4111410"/>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9" name="Straight Connector 8"/>
          <p:cNvCxnSpPr/>
          <p:nvPr/>
        </p:nvCxnSpPr>
        <p:spPr>
          <a:xfrm>
            <a:off x="612002" y="5995939"/>
            <a:ext cx="7919996" cy="0"/>
          </a:xfrm>
          <a:prstGeom prst="line">
            <a:avLst/>
          </a:prstGeom>
          <a:ln w="3175" cmpd="sng">
            <a:solidFill>
              <a:schemeClr val="bg2"/>
            </a:solidFill>
          </a:ln>
          <a:effectLst/>
        </p:spPr>
        <p:style>
          <a:lnRef idx="2">
            <a:schemeClr val="accent1"/>
          </a:lnRef>
          <a:fillRef idx="0">
            <a:schemeClr val="accent1"/>
          </a:fillRef>
          <a:effectRef idx="1">
            <a:schemeClr val="accent1"/>
          </a:effectRef>
          <a:fontRef idx="minor">
            <a:schemeClr val="tx1"/>
          </a:fontRef>
        </p:style>
      </p:cxnSp>
      <p:sp>
        <p:nvSpPr>
          <p:cNvPr id="5" name="Slide Number Placeholder 4"/>
          <p:cNvSpPr>
            <a:spLocks noGrp="1"/>
          </p:cNvSpPr>
          <p:nvPr>
            <p:ph type="sldNum" sz="quarter" idx="4"/>
          </p:nvPr>
        </p:nvSpPr>
        <p:spPr>
          <a:xfrm>
            <a:off x="8171998" y="6253668"/>
            <a:ext cx="360000" cy="138499"/>
          </a:xfrm>
          <a:prstGeom prst="rect">
            <a:avLst/>
          </a:prstGeom>
        </p:spPr>
        <p:txBody>
          <a:bodyPr vert="horz" lIns="0" tIns="0" rIns="0" bIns="0" rtlCol="0" anchor="ctr">
            <a:spAutoFit/>
          </a:bodyPr>
          <a:lstStyle>
            <a:lvl1pPr algn="r">
              <a:defRPr sz="900" b="1">
                <a:solidFill>
                  <a:schemeClr val="bg2"/>
                </a:solidFill>
              </a:defRPr>
            </a:lvl1pPr>
          </a:lstStyle>
          <a:p>
            <a:fld id="{9133D5B8-6419-7E4E-B490-0DDAD13A1115}" type="slidenum">
              <a:rPr lang="en-US" smtClean="0">
                <a:solidFill>
                  <a:srgbClr val="595857"/>
                </a:solidFill>
              </a:rPr>
              <a:pPr/>
              <a:t>‹#›</a:t>
            </a:fld>
            <a:endParaRPr lang="en-US" dirty="0">
              <a:solidFill>
                <a:srgbClr val="595857"/>
              </a:solidFill>
            </a:endParaRPr>
          </a:p>
        </p:txBody>
      </p:sp>
      <p:pic>
        <p:nvPicPr>
          <p:cNvPr id="8" name="Picture 7"/>
          <p:cNvPicPr>
            <a:picLocks noChangeAspect="1"/>
          </p:cNvPicPr>
          <p:nvPr/>
        </p:nvPicPr>
        <p:blipFill>
          <a:blip r:embed="rId13">
            <a:duotone>
              <a:prstClr val="black"/>
              <a:schemeClr val="tx2">
                <a:tint val="45000"/>
                <a:satMod val="400000"/>
              </a:schemeClr>
            </a:duotone>
            <a:alphaModFix/>
            <a:extLst>
              <a:ext uri="{BEBA8EAE-BF5A-486C-A8C5-ECC9F3942E4B}">
                <a14:imgProps xmlns:a14="http://schemas.microsoft.com/office/drawing/2010/main">
                  <a14:imgLayer r:embed="rId14">
                    <a14:imgEffect>
                      <a14:saturation sat="400000"/>
                    </a14:imgEffect>
                    <a14:imgEffect>
                      <a14:brightnessContrast contrast="-40000"/>
                    </a14:imgEffect>
                  </a14:imgLayer>
                </a14:imgProps>
              </a:ext>
            </a:extLst>
          </a:blip>
          <a:stretch>
            <a:fillRect/>
          </a:stretch>
        </p:blipFill>
        <p:spPr>
          <a:xfrm>
            <a:off x="612002" y="6197130"/>
            <a:ext cx="252000" cy="251574"/>
          </a:xfrm>
          <a:prstGeom prst="rect">
            <a:avLst/>
          </a:prstGeom>
        </p:spPr>
      </p:pic>
      <p:sp>
        <p:nvSpPr>
          <p:cNvPr id="10" name="Footer Placeholder 3"/>
          <p:cNvSpPr txBox="1">
            <a:spLocks/>
          </p:cNvSpPr>
          <p:nvPr/>
        </p:nvSpPr>
        <p:spPr>
          <a:xfrm>
            <a:off x="953656" y="6253668"/>
            <a:ext cx="3420000" cy="138499"/>
          </a:xfrm>
          <a:prstGeom prst="rect">
            <a:avLst/>
          </a:prstGeom>
        </p:spPr>
        <p:txBody>
          <a:bodyPr vert="horz" lIns="0" tIns="0" rIns="0" bIns="0" rtlCol="0" anchor="t" anchorCtr="0">
            <a:spAutoFit/>
          </a:bodyPr>
          <a:lstStyle>
            <a:defPPr>
              <a:defRPr lang="en-US"/>
            </a:defPPr>
            <a:lvl1pPr marL="0" algn="l" defTabSz="457200" rtl="0" eaLnBrk="1" latinLnBrk="0" hangingPunct="1">
              <a:defRPr sz="900" kern="1200">
                <a:solidFill>
                  <a:schemeClr val="bg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rgbClr val="595857"/>
                </a:solidFill>
              </a:rPr>
              <a:t>HFMA webinar</a:t>
            </a:r>
          </a:p>
        </p:txBody>
      </p:sp>
    </p:spTree>
    <p:extLst>
      <p:ext uri="{BB962C8B-B14F-4D97-AF65-F5344CB8AC3E}">
        <p14:creationId xmlns:p14="http://schemas.microsoft.com/office/powerpoint/2010/main" val="3862427048"/>
      </p:ext>
    </p:extLst>
  </p:cSld>
  <p:clrMap bg1="lt1" tx1="dk1" bg2="lt2" tx2="dk2" accent1="accent1" accent2="accent2" accent3="accent3" accent4="accent4" accent5="accent5" accent6="accent6" hlink="hlink" folHlink="folHlink"/>
  <p:sldLayoutIdLst>
    <p:sldLayoutId id="2147483966" r:id="rId1"/>
    <p:sldLayoutId id="2147483967" r:id="rId2"/>
    <p:sldLayoutId id="2147483968" r:id="rId3"/>
    <p:sldLayoutId id="2147483969" r:id="rId4"/>
    <p:sldLayoutId id="2147483970" r:id="rId5"/>
    <p:sldLayoutId id="2147483971" r:id="rId6"/>
    <p:sldLayoutId id="2147483972" r:id="rId7"/>
    <p:sldLayoutId id="2147483973" r:id="rId8"/>
    <p:sldLayoutId id="2147483974" r:id="rId9"/>
    <p:sldLayoutId id="2147483975" r:id="rId10"/>
    <p:sldLayoutId id="2147483976" r:id="rId11"/>
  </p:sldLayoutIdLst>
  <p:hf hdr="0" dt="0"/>
  <p:txStyles>
    <p:titleStyle>
      <a:lvl1pPr algn="l" defTabSz="457200" rtl="0" eaLnBrk="1" latinLnBrk="0" hangingPunct="1">
        <a:spcBef>
          <a:spcPct val="0"/>
        </a:spcBef>
        <a:buNone/>
        <a:defRPr sz="3500" b="1" i="0" kern="1200">
          <a:solidFill>
            <a:srgbClr val="FF6600"/>
          </a:solidFill>
          <a:latin typeface="+mj-lt"/>
          <a:ea typeface="+mj-ea"/>
          <a:cs typeface="+mj-cs"/>
        </a:defRPr>
      </a:lvl1pPr>
    </p:titleStyle>
    <p:bodyStyle>
      <a:lvl1pPr marL="270000" indent="-262800" algn="l" defTabSz="457200" rtl="0" eaLnBrk="1" latinLnBrk="0" hangingPunct="1">
        <a:spcBef>
          <a:spcPts val="300"/>
        </a:spcBef>
        <a:spcAft>
          <a:spcPts val="600"/>
        </a:spcAft>
        <a:buClr>
          <a:schemeClr val="tx2"/>
        </a:buClr>
        <a:buSzPct val="120000"/>
        <a:buFontTx/>
        <a:buBlip>
          <a:blip r:embed="rId15"/>
        </a:buBlip>
        <a:defRPr sz="1400" kern="1200">
          <a:solidFill>
            <a:schemeClr val="bg2"/>
          </a:solidFill>
          <a:latin typeface="+mn-lt"/>
          <a:ea typeface="+mn-ea"/>
          <a:cs typeface="+mn-cs"/>
        </a:defRPr>
      </a:lvl1pPr>
      <a:lvl2pPr marL="504000" indent="-216000" algn="l" defTabSz="457200" rtl="0" eaLnBrk="1" latinLnBrk="0" hangingPunct="1">
        <a:spcBef>
          <a:spcPts val="300"/>
        </a:spcBef>
        <a:spcAft>
          <a:spcPts val="600"/>
        </a:spcAft>
        <a:buClr>
          <a:schemeClr val="tx2"/>
        </a:buClr>
        <a:buSzPct val="120000"/>
        <a:buFont typeface="Arial"/>
        <a:buChar char="•"/>
        <a:defRPr sz="1400" kern="1200">
          <a:solidFill>
            <a:schemeClr val="bg2"/>
          </a:solidFill>
          <a:latin typeface="+mn-lt"/>
          <a:ea typeface="+mn-ea"/>
          <a:cs typeface="+mn-cs"/>
        </a:defRPr>
      </a:lvl2pPr>
      <a:lvl3pPr marL="720000" indent="-216000" algn="l" defTabSz="457200" rtl="0" eaLnBrk="1" latinLnBrk="0" hangingPunct="1">
        <a:spcBef>
          <a:spcPts val="300"/>
        </a:spcBef>
        <a:spcAft>
          <a:spcPts val="600"/>
        </a:spcAft>
        <a:buSzPct val="120000"/>
        <a:buFont typeface="Arial"/>
        <a:buChar char="•"/>
        <a:defRPr sz="1400" kern="1200">
          <a:solidFill>
            <a:schemeClr val="bg2"/>
          </a:solidFill>
          <a:latin typeface="+mn-lt"/>
          <a:ea typeface="+mn-ea"/>
          <a:cs typeface="+mn-cs"/>
        </a:defRPr>
      </a:lvl3pPr>
      <a:lvl4pPr marL="936000" indent="-216000" algn="l" defTabSz="457200" rtl="0" eaLnBrk="1" latinLnBrk="0" hangingPunct="1">
        <a:spcBef>
          <a:spcPts val="300"/>
        </a:spcBef>
        <a:spcAft>
          <a:spcPts val="600"/>
        </a:spcAft>
        <a:buSzPct val="120000"/>
        <a:buFont typeface="Arial"/>
        <a:buChar char="•"/>
        <a:defRPr sz="1400" kern="1200">
          <a:solidFill>
            <a:schemeClr val="bg2"/>
          </a:solidFill>
          <a:latin typeface="+mn-lt"/>
          <a:ea typeface="+mn-ea"/>
          <a:cs typeface="+mn-cs"/>
        </a:defRPr>
      </a:lvl4pPr>
      <a:lvl5pPr marL="1152000" indent="-216000" algn="l" defTabSz="457200" rtl="0" eaLnBrk="1" latinLnBrk="0" hangingPunct="1">
        <a:spcBef>
          <a:spcPts val="300"/>
        </a:spcBef>
        <a:spcAft>
          <a:spcPts val="600"/>
        </a:spcAft>
        <a:buSzPct val="120000"/>
        <a:buFont typeface="Arial"/>
        <a:buChar char="•"/>
        <a:defRPr sz="1400" kern="1200">
          <a:solidFill>
            <a:schemeClr val="bg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Footer Placeholder 3"/>
          <p:cNvSpPr>
            <a:spLocks noGrp="1"/>
          </p:cNvSpPr>
          <p:nvPr>
            <p:ph type="ftr" sz="quarter" idx="3"/>
          </p:nvPr>
        </p:nvSpPr>
        <p:spPr>
          <a:xfrm>
            <a:off x="2771998" y="6253668"/>
            <a:ext cx="5400000" cy="138499"/>
          </a:xfrm>
          <a:prstGeom prst="rect">
            <a:avLst/>
          </a:prstGeom>
        </p:spPr>
        <p:txBody>
          <a:bodyPr vert="horz" lIns="0" tIns="0" rIns="0" bIns="0" rtlCol="0" anchor="t" anchorCtr="0">
            <a:spAutoFit/>
          </a:bodyPr>
          <a:lstStyle>
            <a:lvl1pPr algn="r">
              <a:defRPr sz="900">
                <a:solidFill>
                  <a:schemeClr val="bg2"/>
                </a:solidFill>
              </a:defRPr>
            </a:lvl1pPr>
          </a:lstStyle>
          <a:p>
            <a:r>
              <a:rPr lang="en-US" dirty="0">
                <a:solidFill>
                  <a:srgbClr val="595857"/>
                </a:solidFill>
              </a:rPr>
              <a:t>Subtitle to go here</a:t>
            </a:r>
          </a:p>
        </p:txBody>
      </p:sp>
      <p:sp>
        <p:nvSpPr>
          <p:cNvPr id="2" name="Title Placeholder 1"/>
          <p:cNvSpPr>
            <a:spLocks noGrp="1"/>
          </p:cNvSpPr>
          <p:nvPr>
            <p:ph type="title"/>
          </p:nvPr>
        </p:nvSpPr>
        <p:spPr>
          <a:xfrm>
            <a:off x="612002" y="853909"/>
            <a:ext cx="7919996" cy="538609"/>
          </a:xfrm>
          <a:prstGeom prst="rect">
            <a:avLst/>
          </a:prstGeom>
        </p:spPr>
        <p:txBody>
          <a:bodyPr vert="horz" lIns="0" tIns="0" rIns="0" bIns="0" rtlCol="0" anchor="b" anchorCtr="0">
            <a:spAutoFit/>
          </a:bodyPr>
          <a:lstStyle/>
          <a:p>
            <a:r>
              <a:rPr lang="en-US"/>
              <a:t>Click to edit Master title style</a:t>
            </a:r>
          </a:p>
        </p:txBody>
      </p:sp>
      <p:sp>
        <p:nvSpPr>
          <p:cNvPr id="3" name="Text Placeholder 2"/>
          <p:cNvSpPr>
            <a:spLocks noGrp="1"/>
          </p:cNvSpPr>
          <p:nvPr>
            <p:ph type="body" idx="1"/>
          </p:nvPr>
        </p:nvSpPr>
        <p:spPr>
          <a:xfrm>
            <a:off x="612002" y="1754909"/>
            <a:ext cx="7919996" cy="4111410"/>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9" name="Straight Connector 8"/>
          <p:cNvCxnSpPr/>
          <p:nvPr/>
        </p:nvCxnSpPr>
        <p:spPr>
          <a:xfrm>
            <a:off x="612002" y="5995939"/>
            <a:ext cx="7919996" cy="0"/>
          </a:xfrm>
          <a:prstGeom prst="line">
            <a:avLst/>
          </a:prstGeom>
          <a:ln w="3175" cmpd="sng">
            <a:solidFill>
              <a:schemeClr val="bg2"/>
            </a:solidFill>
          </a:ln>
          <a:effectLst/>
        </p:spPr>
        <p:style>
          <a:lnRef idx="2">
            <a:schemeClr val="accent1"/>
          </a:lnRef>
          <a:fillRef idx="0">
            <a:schemeClr val="accent1"/>
          </a:fillRef>
          <a:effectRef idx="1">
            <a:schemeClr val="accent1"/>
          </a:effectRef>
          <a:fontRef idx="minor">
            <a:schemeClr val="tx1"/>
          </a:fontRef>
        </p:style>
      </p:cxnSp>
      <p:sp>
        <p:nvSpPr>
          <p:cNvPr id="5" name="Slide Number Placeholder 4"/>
          <p:cNvSpPr>
            <a:spLocks noGrp="1"/>
          </p:cNvSpPr>
          <p:nvPr>
            <p:ph type="sldNum" sz="quarter" idx="4"/>
          </p:nvPr>
        </p:nvSpPr>
        <p:spPr>
          <a:xfrm>
            <a:off x="8171998" y="6253668"/>
            <a:ext cx="360000" cy="138499"/>
          </a:xfrm>
          <a:prstGeom prst="rect">
            <a:avLst/>
          </a:prstGeom>
        </p:spPr>
        <p:txBody>
          <a:bodyPr vert="horz" lIns="0" tIns="0" rIns="0" bIns="0" rtlCol="0" anchor="ctr">
            <a:spAutoFit/>
          </a:bodyPr>
          <a:lstStyle>
            <a:lvl1pPr algn="r">
              <a:defRPr sz="900" b="1">
                <a:solidFill>
                  <a:schemeClr val="bg2"/>
                </a:solidFill>
              </a:defRPr>
            </a:lvl1pPr>
          </a:lstStyle>
          <a:p>
            <a:fld id="{9133D5B8-6419-7E4E-B490-0DDAD13A1115}" type="slidenum">
              <a:rPr lang="en-US" smtClean="0">
                <a:solidFill>
                  <a:srgbClr val="595857"/>
                </a:solidFill>
              </a:rPr>
              <a:pPr/>
              <a:t>‹#›</a:t>
            </a:fld>
            <a:endParaRPr lang="en-US" dirty="0">
              <a:solidFill>
                <a:srgbClr val="595857"/>
              </a:solidFill>
            </a:endParaRPr>
          </a:p>
        </p:txBody>
      </p:sp>
      <p:pic>
        <p:nvPicPr>
          <p:cNvPr id="8" name="Picture 7"/>
          <p:cNvPicPr>
            <a:picLocks noChangeAspect="1"/>
          </p:cNvPicPr>
          <p:nvPr/>
        </p:nvPicPr>
        <p:blipFill>
          <a:blip r:embed="rId13">
            <a:duotone>
              <a:prstClr val="black"/>
              <a:schemeClr val="tx2">
                <a:tint val="45000"/>
                <a:satMod val="400000"/>
              </a:schemeClr>
            </a:duotone>
            <a:alphaModFix/>
            <a:extLst>
              <a:ext uri="{BEBA8EAE-BF5A-486C-A8C5-ECC9F3942E4B}">
                <a14:imgProps xmlns:a14="http://schemas.microsoft.com/office/drawing/2010/main">
                  <a14:imgLayer r:embed="rId14">
                    <a14:imgEffect>
                      <a14:saturation sat="400000"/>
                    </a14:imgEffect>
                    <a14:imgEffect>
                      <a14:brightnessContrast contrast="-40000"/>
                    </a14:imgEffect>
                  </a14:imgLayer>
                </a14:imgProps>
              </a:ext>
            </a:extLst>
          </a:blip>
          <a:stretch>
            <a:fillRect/>
          </a:stretch>
        </p:blipFill>
        <p:spPr>
          <a:xfrm>
            <a:off x="612002" y="6197130"/>
            <a:ext cx="252000" cy="251574"/>
          </a:xfrm>
          <a:prstGeom prst="rect">
            <a:avLst/>
          </a:prstGeom>
        </p:spPr>
      </p:pic>
      <p:sp>
        <p:nvSpPr>
          <p:cNvPr id="10" name="Footer Placeholder 3"/>
          <p:cNvSpPr txBox="1">
            <a:spLocks/>
          </p:cNvSpPr>
          <p:nvPr/>
        </p:nvSpPr>
        <p:spPr>
          <a:xfrm>
            <a:off x="953656" y="6253668"/>
            <a:ext cx="3420000" cy="138499"/>
          </a:xfrm>
          <a:prstGeom prst="rect">
            <a:avLst/>
          </a:prstGeom>
        </p:spPr>
        <p:txBody>
          <a:bodyPr vert="horz" lIns="0" tIns="0" rIns="0" bIns="0" rtlCol="0" anchor="t" anchorCtr="0">
            <a:spAutoFit/>
          </a:bodyPr>
          <a:lstStyle>
            <a:defPPr>
              <a:defRPr lang="en-US"/>
            </a:defPPr>
            <a:lvl1pPr marL="0" algn="l" defTabSz="457200" rtl="0" eaLnBrk="1" latinLnBrk="0" hangingPunct="1">
              <a:defRPr sz="900" kern="1200">
                <a:solidFill>
                  <a:schemeClr val="bg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rgbClr val="595857"/>
                </a:solidFill>
              </a:rPr>
              <a:t>HFMA webinar</a:t>
            </a:r>
          </a:p>
        </p:txBody>
      </p:sp>
    </p:spTree>
    <p:extLst>
      <p:ext uri="{BB962C8B-B14F-4D97-AF65-F5344CB8AC3E}">
        <p14:creationId xmlns:p14="http://schemas.microsoft.com/office/powerpoint/2010/main" val="3086415522"/>
      </p:ext>
    </p:extLst>
  </p:cSld>
  <p:clrMap bg1="lt1" tx1="dk1" bg2="lt2" tx2="dk2" accent1="accent1" accent2="accent2" accent3="accent3" accent4="accent4" accent5="accent5" accent6="accent6" hlink="hlink" folHlink="folHlink"/>
  <p:sldLayoutIdLst>
    <p:sldLayoutId id="2147483978" r:id="rId1"/>
    <p:sldLayoutId id="2147483979" r:id="rId2"/>
    <p:sldLayoutId id="2147483980" r:id="rId3"/>
    <p:sldLayoutId id="2147483981" r:id="rId4"/>
    <p:sldLayoutId id="2147483982" r:id="rId5"/>
    <p:sldLayoutId id="2147483983" r:id="rId6"/>
    <p:sldLayoutId id="2147483984" r:id="rId7"/>
    <p:sldLayoutId id="2147483985" r:id="rId8"/>
    <p:sldLayoutId id="2147483986" r:id="rId9"/>
    <p:sldLayoutId id="2147483987" r:id="rId10"/>
    <p:sldLayoutId id="2147483988" r:id="rId11"/>
  </p:sldLayoutIdLst>
  <p:hf hdr="0" dt="0"/>
  <p:txStyles>
    <p:titleStyle>
      <a:lvl1pPr algn="l" defTabSz="457200" rtl="0" eaLnBrk="1" latinLnBrk="0" hangingPunct="1">
        <a:spcBef>
          <a:spcPct val="0"/>
        </a:spcBef>
        <a:buNone/>
        <a:defRPr sz="3500" b="1" i="0" kern="1200">
          <a:solidFill>
            <a:srgbClr val="FF6600"/>
          </a:solidFill>
          <a:latin typeface="+mj-lt"/>
          <a:ea typeface="+mj-ea"/>
          <a:cs typeface="+mj-cs"/>
        </a:defRPr>
      </a:lvl1pPr>
    </p:titleStyle>
    <p:bodyStyle>
      <a:lvl1pPr marL="270000" indent="-262800" algn="l" defTabSz="457200" rtl="0" eaLnBrk="1" latinLnBrk="0" hangingPunct="1">
        <a:spcBef>
          <a:spcPts val="300"/>
        </a:spcBef>
        <a:spcAft>
          <a:spcPts val="600"/>
        </a:spcAft>
        <a:buClr>
          <a:schemeClr val="tx2"/>
        </a:buClr>
        <a:buSzPct val="120000"/>
        <a:buFontTx/>
        <a:buBlip>
          <a:blip r:embed="rId15"/>
        </a:buBlip>
        <a:defRPr sz="1400" kern="1200">
          <a:solidFill>
            <a:schemeClr val="bg2"/>
          </a:solidFill>
          <a:latin typeface="+mn-lt"/>
          <a:ea typeface="+mn-ea"/>
          <a:cs typeface="+mn-cs"/>
        </a:defRPr>
      </a:lvl1pPr>
      <a:lvl2pPr marL="504000" indent="-216000" algn="l" defTabSz="457200" rtl="0" eaLnBrk="1" latinLnBrk="0" hangingPunct="1">
        <a:spcBef>
          <a:spcPts val="300"/>
        </a:spcBef>
        <a:spcAft>
          <a:spcPts val="600"/>
        </a:spcAft>
        <a:buClr>
          <a:schemeClr val="tx2"/>
        </a:buClr>
        <a:buSzPct val="120000"/>
        <a:buFont typeface="Arial"/>
        <a:buChar char="•"/>
        <a:defRPr sz="1400" kern="1200">
          <a:solidFill>
            <a:schemeClr val="bg2"/>
          </a:solidFill>
          <a:latin typeface="+mn-lt"/>
          <a:ea typeface="+mn-ea"/>
          <a:cs typeface="+mn-cs"/>
        </a:defRPr>
      </a:lvl2pPr>
      <a:lvl3pPr marL="720000" indent="-216000" algn="l" defTabSz="457200" rtl="0" eaLnBrk="1" latinLnBrk="0" hangingPunct="1">
        <a:spcBef>
          <a:spcPts val="300"/>
        </a:spcBef>
        <a:spcAft>
          <a:spcPts val="600"/>
        </a:spcAft>
        <a:buSzPct val="120000"/>
        <a:buFont typeface="Arial"/>
        <a:buChar char="•"/>
        <a:defRPr sz="1400" kern="1200">
          <a:solidFill>
            <a:schemeClr val="bg2"/>
          </a:solidFill>
          <a:latin typeface="+mn-lt"/>
          <a:ea typeface="+mn-ea"/>
          <a:cs typeface="+mn-cs"/>
        </a:defRPr>
      </a:lvl3pPr>
      <a:lvl4pPr marL="936000" indent="-216000" algn="l" defTabSz="457200" rtl="0" eaLnBrk="1" latinLnBrk="0" hangingPunct="1">
        <a:spcBef>
          <a:spcPts val="300"/>
        </a:spcBef>
        <a:spcAft>
          <a:spcPts val="600"/>
        </a:spcAft>
        <a:buSzPct val="120000"/>
        <a:buFont typeface="Arial"/>
        <a:buChar char="•"/>
        <a:defRPr sz="1400" kern="1200">
          <a:solidFill>
            <a:schemeClr val="bg2"/>
          </a:solidFill>
          <a:latin typeface="+mn-lt"/>
          <a:ea typeface="+mn-ea"/>
          <a:cs typeface="+mn-cs"/>
        </a:defRPr>
      </a:lvl4pPr>
      <a:lvl5pPr marL="1152000" indent="-216000" algn="l" defTabSz="457200" rtl="0" eaLnBrk="1" latinLnBrk="0" hangingPunct="1">
        <a:spcBef>
          <a:spcPts val="300"/>
        </a:spcBef>
        <a:spcAft>
          <a:spcPts val="600"/>
        </a:spcAft>
        <a:buSzPct val="120000"/>
        <a:buFont typeface="Arial"/>
        <a:buChar char="•"/>
        <a:defRPr sz="1400" kern="1200">
          <a:solidFill>
            <a:schemeClr val="bg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gradFill flip="none" rotWithShape="0">
            <a:gsLst>
              <a:gs pos="100000">
                <a:schemeClr val="accent1"/>
              </a:gs>
              <a:gs pos="0">
                <a:schemeClr val="tx2"/>
              </a:gs>
            </a:gsLst>
            <a:lin ang="180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612002" y="853909"/>
            <a:ext cx="7919996" cy="538609"/>
          </a:xfrm>
          <a:prstGeom prst="rect">
            <a:avLst/>
          </a:prstGeom>
        </p:spPr>
        <p:txBody>
          <a:bodyPr vert="horz" lIns="0" tIns="0" rIns="0" bIns="0" rtlCol="0" anchor="b" anchorCtr="0">
            <a:spAutoFit/>
          </a:bodyPr>
          <a:lstStyle/>
          <a:p>
            <a:r>
              <a:rPr lang="en-US"/>
              <a:t>Click to edit Master title style</a:t>
            </a:r>
          </a:p>
        </p:txBody>
      </p:sp>
      <p:sp>
        <p:nvSpPr>
          <p:cNvPr id="3" name="Text Placeholder 2"/>
          <p:cNvSpPr>
            <a:spLocks noGrp="1"/>
          </p:cNvSpPr>
          <p:nvPr>
            <p:ph type="body" idx="1"/>
          </p:nvPr>
        </p:nvSpPr>
        <p:spPr>
          <a:xfrm>
            <a:off x="612002" y="1754909"/>
            <a:ext cx="7919996" cy="411141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4"/>
          </p:nvPr>
        </p:nvSpPr>
        <p:spPr>
          <a:xfrm>
            <a:off x="8171998" y="6253668"/>
            <a:ext cx="360000" cy="138499"/>
          </a:xfrm>
          <a:prstGeom prst="rect">
            <a:avLst/>
          </a:prstGeom>
        </p:spPr>
        <p:txBody>
          <a:bodyPr vert="horz" lIns="0" tIns="0" rIns="0" bIns="0" rtlCol="0" anchor="ctr">
            <a:spAutoFit/>
          </a:bodyPr>
          <a:lstStyle>
            <a:lvl1pPr algn="r">
              <a:defRPr sz="900" b="1">
                <a:solidFill>
                  <a:srgbClr val="FFFFFF"/>
                </a:solidFill>
              </a:defRPr>
            </a:lvl1pPr>
          </a:lstStyle>
          <a:p>
            <a:fld id="{9133D5B8-6419-7E4E-B490-0DDAD13A1115}" type="slidenum">
              <a:rPr lang="en-US" smtClean="0"/>
              <a:pPr/>
              <a:t>‹#›</a:t>
            </a:fld>
            <a:endParaRPr lang="en-US" dirty="0"/>
          </a:p>
        </p:txBody>
      </p:sp>
      <p:pic>
        <p:nvPicPr>
          <p:cNvPr id="13" name="Picture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2002" y="6196917"/>
            <a:ext cx="252000" cy="252000"/>
          </a:xfrm>
          <a:prstGeom prst="rect">
            <a:avLst/>
          </a:prstGeom>
        </p:spPr>
      </p:pic>
      <p:sp>
        <p:nvSpPr>
          <p:cNvPr id="14" name="Footer Placeholder 3"/>
          <p:cNvSpPr txBox="1">
            <a:spLocks/>
          </p:cNvSpPr>
          <p:nvPr/>
        </p:nvSpPr>
        <p:spPr>
          <a:xfrm>
            <a:off x="953656" y="6253668"/>
            <a:ext cx="3420000" cy="138499"/>
          </a:xfrm>
          <a:prstGeom prst="rect">
            <a:avLst/>
          </a:prstGeom>
        </p:spPr>
        <p:txBody>
          <a:bodyPr vert="horz" lIns="0" tIns="0" rIns="0" bIns="0" rtlCol="0" anchor="t" anchorCtr="0">
            <a:spAutoFit/>
          </a:bodyPr>
          <a:lstStyle>
            <a:defPPr>
              <a:defRPr lang="en-US"/>
            </a:defPPr>
            <a:lvl1pPr marL="0" algn="l" defTabSz="457200" rtl="0" eaLnBrk="1" latinLnBrk="0" hangingPunct="1">
              <a:defRPr sz="900" kern="1200">
                <a:solidFill>
                  <a:schemeClr val="bg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rgbClr val="FFFFFF"/>
                </a:solidFill>
              </a:rPr>
              <a:t>HFMA identifier</a:t>
            </a:r>
          </a:p>
        </p:txBody>
      </p:sp>
      <p:cxnSp>
        <p:nvCxnSpPr>
          <p:cNvPr id="15" name="Straight Connector 14"/>
          <p:cNvCxnSpPr/>
          <p:nvPr/>
        </p:nvCxnSpPr>
        <p:spPr>
          <a:xfrm>
            <a:off x="612002" y="5995939"/>
            <a:ext cx="7919996" cy="0"/>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6" name="Footer Placeholder 3"/>
          <p:cNvSpPr>
            <a:spLocks noGrp="1"/>
          </p:cNvSpPr>
          <p:nvPr>
            <p:ph type="ftr" sz="quarter" idx="3"/>
          </p:nvPr>
        </p:nvSpPr>
        <p:spPr>
          <a:xfrm>
            <a:off x="2771998" y="6253668"/>
            <a:ext cx="5400000" cy="138499"/>
          </a:xfrm>
          <a:prstGeom prst="rect">
            <a:avLst/>
          </a:prstGeom>
        </p:spPr>
        <p:txBody>
          <a:bodyPr vert="horz" lIns="0" tIns="0" rIns="0" bIns="0" rtlCol="0" anchor="t" anchorCtr="0">
            <a:spAutoFit/>
          </a:bodyPr>
          <a:lstStyle>
            <a:lvl1pPr algn="r">
              <a:defRPr sz="900">
                <a:solidFill>
                  <a:srgbClr val="FFFFFF"/>
                </a:solidFill>
              </a:defRPr>
            </a:lvl1pPr>
          </a:lstStyle>
          <a:p>
            <a:r>
              <a:rPr lang="en-US" dirty="0"/>
              <a:t>Subtitle to go here</a:t>
            </a:r>
          </a:p>
        </p:txBody>
      </p:sp>
    </p:spTree>
    <p:extLst>
      <p:ext uri="{BB962C8B-B14F-4D97-AF65-F5344CB8AC3E}">
        <p14:creationId xmlns:p14="http://schemas.microsoft.com/office/powerpoint/2010/main" val="3189493350"/>
      </p:ext>
    </p:extLst>
  </p:cSld>
  <p:clrMap bg1="lt1" tx1="dk1" bg2="lt2" tx2="dk2" accent1="accent1" accent2="accent2" accent3="accent3" accent4="accent4" accent5="accent5" accent6="accent6" hlink="hlink" folHlink="folHlink"/>
  <p:sldLayoutIdLst>
    <p:sldLayoutId id="2147483883" r:id="rId1"/>
    <p:sldLayoutId id="2147483888" r:id="rId2"/>
    <p:sldLayoutId id="2147483886" r:id="rId3"/>
    <p:sldLayoutId id="2147483887" r:id="rId4"/>
    <p:sldLayoutId id="2147483896" r:id="rId5"/>
  </p:sldLayoutIdLst>
  <p:hf hdr="0" dt="0"/>
  <p:txStyles>
    <p:titleStyle>
      <a:lvl1pPr algn="l" defTabSz="457200" rtl="0" eaLnBrk="1" latinLnBrk="0" hangingPunct="1">
        <a:spcBef>
          <a:spcPct val="0"/>
        </a:spcBef>
        <a:buNone/>
        <a:defRPr sz="3500" b="1" i="0" kern="1200">
          <a:solidFill>
            <a:schemeClr val="bg2"/>
          </a:solidFill>
          <a:latin typeface="+mj-lt"/>
          <a:ea typeface="+mj-ea"/>
          <a:cs typeface="+mj-cs"/>
        </a:defRPr>
      </a:lvl1pPr>
    </p:titleStyle>
    <p:bodyStyle>
      <a:lvl1pPr marL="270000" indent="-262800" algn="l" defTabSz="457200" rtl="0" eaLnBrk="1" latinLnBrk="0" hangingPunct="1">
        <a:spcBef>
          <a:spcPts val="300"/>
        </a:spcBef>
        <a:spcAft>
          <a:spcPts val="600"/>
        </a:spcAft>
        <a:buClr>
          <a:schemeClr val="tx2"/>
        </a:buClr>
        <a:buSzPct val="120000"/>
        <a:buFontTx/>
        <a:buBlip>
          <a:blip r:embed="rId8"/>
        </a:buBlip>
        <a:defRPr sz="1400" kern="1200">
          <a:solidFill>
            <a:schemeClr val="bg1"/>
          </a:solidFill>
          <a:latin typeface="+mn-lt"/>
          <a:ea typeface="+mn-ea"/>
          <a:cs typeface="+mn-cs"/>
        </a:defRPr>
      </a:lvl1pPr>
      <a:lvl2pPr marL="504000" indent="-216000" algn="l" defTabSz="457200" rtl="0" eaLnBrk="1" latinLnBrk="0" hangingPunct="1">
        <a:spcBef>
          <a:spcPts val="300"/>
        </a:spcBef>
        <a:spcAft>
          <a:spcPts val="600"/>
        </a:spcAft>
        <a:buClr>
          <a:schemeClr val="tx2"/>
        </a:buClr>
        <a:buSzPct val="120000"/>
        <a:buFont typeface="Arial"/>
        <a:buChar char="•"/>
        <a:defRPr sz="1400" kern="1200">
          <a:solidFill>
            <a:schemeClr val="bg1"/>
          </a:solidFill>
          <a:latin typeface="+mn-lt"/>
          <a:ea typeface="+mn-ea"/>
          <a:cs typeface="+mn-cs"/>
        </a:defRPr>
      </a:lvl2pPr>
      <a:lvl3pPr marL="720000" indent="-216000" algn="l" defTabSz="457200" rtl="0" eaLnBrk="1" latinLnBrk="0" hangingPunct="1">
        <a:spcBef>
          <a:spcPts val="300"/>
        </a:spcBef>
        <a:spcAft>
          <a:spcPts val="600"/>
        </a:spcAft>
        <a:buSzPct val="120000"/>
        <a:buFont typeface="Arial"/>
        <a:buChar char="•"/>
        <a:defRPr sz="1400" kern="1200">
          <a:solidFill>
            <a:schemeClr val="bg1"/>
          </a:solidFill>
          <a:latin typeface="+mn-lt"/>
          <a:ea typeface="+mn-ea"/>
          <a:cs typeface="+mn-cs"/>
        </a:defRPr>
      </a:lvl3pPr>
      <a:lvl4pPr marL="936000" indent="-216000" algn="l" defTabSz="457200" rtl="0" eaLnBrk="1" latinLnBrk="0" hangingPunct="1">
        <a:spcBef>
          <a:spcPts val="300"/>
        </a:spcBef>
        <a:spcAft>
          <a:spcPts val="600"/>
        </a:spcAft>
        <a:buSzPct val="120000"/>
        <a:buFont typeface="Arial"/>
        <a:buChar char="•"/>
        <a:defRPr sz="1400" kern="1200">
          <a:solidFill>
            <a:schemeClr val="bg1"/>
          </a:solidFill>
          <a:latin typeface="+mn-lt"/>
          <a:ea typeface="+mn-ea"/>
          <a:cs typeface="+mn-cs"/>
        </a:defRPr>
      </a:lvl4pPr>
      <a:lvl5pPr marL="1152000" indent="-216000" algn="l" defTabSz="457200" rtl="0" eaLnBrk="1" latinLnBrk="0" hangingPunct="1">
        <a:spcBef>
          <a:spcPts val="300"/>
        </a:spcBef>
        <a:spcAft>
          <a:spcPts val="600"/>
        </a:spcAft>
        <a:buSzPct val="120000"/>
        <a:buFont typeface="Arial"/>
        <a:buChar char="•"/>
        <a:defRPr sz="1400" kern="1200">
          <a:solidFill>
            <a:schemeClr val="bg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gradFill flip="none" rotWithShape="0">
            <a:gsLst>
              <a:gs pos="100000">
                <a:schemeClr val="accent4"/>
              </a:gs>
              <a:gs pos="0">
                <a:schemeClr val="accent3"/>
              </a:gs>
            </a:gsLst>
            <a:lin ang="180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612002" y="853909"/>
            <a:ext cx="7919996" cy="538609"/>
          </a:xfrm>
          <a:prstGeom prst="rect">
            <a:avLst/>
          </a:prstGeom>
        </p:spPr>
        <p:txBody>
          <a:bodyPr vert="horz" lIns="0" tIns="0" rIns="0" bIns="0" rtlCol="0" anchor="b" anchorCtr="0">
            <a:spAutoFit/>
          </a:bodyPr>
          <a:lstStyle/>
          <a:p>
            <a:r>
              <a:rPr lang="en-US"/>
              <a:t>Click to edit Master title style</a:t>
            </a:r>
          </a:p>
        </p:txBody>
      </p:sp>
      <p:sp>
        <p:nvSpPr>
          <p:cNvPr id="3" name="Text Placeholder 2"/>
          <p:cNvSpPr>
            <a:spLocks noGrp="1"/>
          </p:cNvSpPr>
          <p:nvPr>
            <p:ph type="body" idx="1"/>
          </p:nvPr>
        </p:nvSpPr>
        <p:spPr>
          <a:xfrm>
            <a:off x="612002" y="1754909"/>
            <a:ext cx="7919996" cy="411141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Slide Number Placeholder 4"/>
          <p:cNvSpPr>
            <a:spLocks noGrp="1"/>
          </p:cNvSpPr>
          <p:nvPr>
            <p:ph type="sldNum" sz="quarter" idx="4"/>
          </p:nvPr>
        </p:nvSpPr>
        <p:spPr>
          <a:xfrm>
            <a:off x="8171998" y="6253668"/>
            <a:ext cx="360000" cy="138499"/>
          </a:xfrm>
          <a:prstGeom prst="rect">
            <a:avLst/>
          </a:prstGeom>
        </p:spPr>
        <p:txBody>
          <a:bodyPr vert="horz" lIns="0" tIns="0" rIns="0" bIns="0" rtlCol="0" anchor="ctr">
            <a:spAutoFit/>
          </a:bodyPr>
          <a:lstStyle>
            <a:lvl1pPr algn="r">
              <a:defRPr sz="900" b="1">
                <a:solidFill>
                  <a:srgbClr val="FFFFFF"/>
                </a:solidFill>
              </a:defRPr>
            </a:lvl1pPr>
          </a:lstStyle>
          <a:p>
            <a:fld id="{9133D5B8-6419-7E4E-B490-0DDAD13A1115}" type="slidenum">
              <a:rPr lang="en-US" smtClean="0"/>
              <a:pPr/>
              <a:t>‹#›</a:t>
            </a:fld>
            <a:endParaRPr lang="en-US" dirty="0"/>
          </a:p>
        </p:txBody>
      </p:sp>
      <p:pic>
        <p:nvPicPr>
          <p:cNvPr id="16" name="Picture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2002" y="6196917"/>
            <a:ext cx="252000" cy="252000"/>
          </a:xfrm>
          <a:prstGeom prst="rect">
            <a:avLst/>
          </a:prstGeom>
        </p:spPr>
      </p:pic>
      <p:sp>
        <p:nvSpPr>
          <p:cNvPr id="17" name="Footer Placeholder 3"/>
          <p:cNvSpPr txBox="1">
            <a:spLocks/>
          </p:cNvSpPr>
          <p:nvPr/>
        </p:nvSpPr>
        <p:spPr>
          <a:xfrm>
            <a:off x="953656" y="6253668"/>
            <a:ext cx="3420000" cy="138499"/>
          </a:xfrm>
          <a:prstGeom prst="rect">
            <a:avLst/>
          </a:prstGeom>
        </p:spPr>
        <p:txBody>
          <a:bodyPr vert="horz" lIns="0" tIns="0" rIns="0" bIns="0" rtlCol="0" anchor="t" anchorCtr="0">
            <a:spAutoFit/>
          </a:bodyPr>
          <a:lstStyle>
            <a:defPPr>
              <a:defRPr lang="en-US"/>
            </a:defPPr>
            <a:lvl1pPr marL="0" algn="l" defTabSz="457200" rtl="0" eaLnBrk="1" latinLnBrk="0" hangingPunct="1">
              <a:defRPr sz="900" kern="1200">
                <a:solidFill>
                  <a:schemeClr val="bg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rgbClr val="FFFFFF"/>
                </a:solidFill>
              </a:rPr>
              <a:t>HFMA identifier</a:t>
            </a:r>
          </a:p>
        </p:txBody>
      </p:sp>
      <p:cxnSp>
        <p:nvCxnSpPr>
          <p:cNvPr id="18" name="Straight Connector 17"/>
          <p:cNvCxnSpPr/>
          <p:nvPr/>
        </p:nvCxnSpPr>
        <p:spPr>
          <a:xfrm>
            <a:off x="612002" y="5995939"/>
            <a:ext cx="7919996" cy="0"/>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1" name="Footer Placeholder 3"/>
          <p:cNvSpPr>
            <a:spLocks noGrp="1"/>
          </p:cNvSpPr>
          <p:nvPr>
            <p:ph type="ftr" sz="quarter" idx="3"/>
          </p:nvPr>
        </p:nvSpPr>
        <p:spPr>
          <a:xfrm>
            <a:off x="2771998" y="6253668"/>
            <a:ext cx="5400000" cy="138499"/>
          </a:xfrm>
          <a:prstGeom prst="rect">
            <a:avLst/>
          </a:prstGeom>
        </p:spPr>
        <p:txBody>
          <a:bodyPr vert="horz" lIns="0" tIns="0" rIns="0" bIns="0" rtlCol="0" anchor="t" anchorCtr="0">
            <a:spAutoFit/>
          </a:bodyPr>
          <a:lstStyle>
            <a:lvl1pPr algn="r">
              <a:defRPr sz="900">
                <a:solidFill>
                  <a:srgbClr val="FFFFFF"/>
                </a:solidFill>
              </a:defRPr>
            </a:lvl1pPr>
          </a:lstStyle>
          <a:p>
            <a:r>
              <a:rPr lang="en-US" dirty="0"/>
              <a:t>Subtitle to go here</a:t>
            </a:r>
          </a:p>
        </p:txBody>
      </p:sp>
    </p:spTree>
    <p:extLst>
      <p:ext uri="{BB962C8B-B14F-4D97-AF65-F5344CB8AC3E}">
        <p14:creationId xmlns:p14="http://schemas.microsoft.com/office/powerpoint/2010/main" val="2866140462"/>
      </p:ext>
    </p:extLst>
  </p:cSld>
  <p:clrMap bg1="lt1" tx1="dk1" bg2="lt2" tx2="dk2" accent1="accent1" accent2="accent2" accent3="accent3" accent4="accent4" accent5="accent5" accent6="accent6" hlink="hlink" folHlink="folHlink"/>
  <p:sldLayoutIdLst>
    <p:sldLayoutId id="2147483678" r:id="rId1"/>
    <p:sldLayoutId id="2147483889" r:id="rId2"/>
    <p:sldLayoutId id="2147483687" r:id="rId3"/>
    <p:sldLayoutId id="2147483841" r:id="rId4"/>
    <p:sldLayoutId id="2147483897" r:id="rId5"/>
  </p:sldLayoutIdLst>
  <p:hf hdr="0" dt="0"/>
  <p:txStyles>
    <p:titleStyle>
      <a:lvl1pPr algn="l" defTabSz="457200" rtl="0" eaLnBrk="1" latinLnBrk="0" hangingPunct="1">
        <a:spcBef>
          <a:spcPct val="0"/>
        </a:spcBef>
        <a:buNone/>
        <a:defRPr sz="3500" b="1" i="0" kern="1200">
          <a:solidFill>
            <a:srgbClr val="FFFFFF"/>
          </a:solidFill>
          <a:latin typeface="+mj-lt"/>
          <a:ea typeface="+mj-ea"/>
          <a:cs typeface="+mj-cs"/>
        </a:defRPr>
      </a:lvl1pPr>
    </p:titleStyle>
    <p:bodyStyle>
      <a:lvl1pPr marL="270000" indent="-262800" algn="l" defTabSz="457200" rtl="0" eaLnBrk="1" latinLnBrk="0" hangingPunct="1">
        <a:spcBef>
          <a:spcPts val="300"/>
        </a:spcBef>
        <a:spcAft>
          <a:spcPts val="600"/>
        </a:spcAft>
        <a:buClr>
          <a:schemeClr val="tx2"/>
        </a:buClr>
        <a:buSzPct val="120000"/>
        <a:buFontTx/>
        <a:buBlip>
          <a:blip r:embed="rId8"/>
        </a:buBlip>
        <a:defRPr sz="1400" kern="1200">
          <a:solidFill>
            <a:srgbClr val="FFFFFF"/>
          </a:solidFill>
          <a:latin typeface="+mn-lt"/>
          <a:ea typeface="+mn-ea"/>
          <a:cs typeface="+mn-cs"/>
        </a:defRPr>
      </a:lvl1pPr>
      <a:lvl2pPr marL="504000" indent="-216000" algn="l" defTabSz="457200" rtl="0" eaLnBrk="1" latinLnBrk="0" hangingPunct="1">
        <a:spcBef>
          <a:spcPts val="300"/>
        </a:spcBef>
        <a:spcAft>
          <a:spcPts val="600"/>
        </a:spcAft>
        <a:buClr>
          <a:schemeClr val="tx2"/>
        </a:buClr>
        <a:buSzPct val="120000"/>
        <a:buFont typeface="Arial"/>
        <a:buChar char="•"/>
        <a:defRPr sz="1400" kern="1200">
          <a:solidFill>
            <a:srgbClr val="FFFFFF"/>
          </a:solidFill>
          <a:latin typeface="+mn-lt"/>
          <a:ea typeface="+mn-ea"/>
          <a:cs typeface="+mn-cs"/>
        </a:defRPr>
      </a:lvl2pPr>
      <a:lvl3pPr marL="720000" indent="-216000" algn="l" defTabSz="457200" rtl="0" eaLnBrk="1" latinLnBrk="0" hangingPunct="1">
        <a:spcBef>
          <a:spcPts val="300"/>
        </a:spcBef>
        <a:spcAft>
          <a:spcPts val="600"/>
        </a:spcAft>
        <a:buSzPct val="120000"/>
        <a:buFont typeface="Arial"/>
        <a:buChar char="•"/>
        <a:defRPr sz="1400" kern="1200">
          <a:solidFill>
            <a:srgbClr val="FFFFFF"/>
          </a:solidFill>
          <a:latin typeface="+mn-lt"/>
          <a:ea typeface="+mn-ea"/>
          <a:cs typeface="+mn-cs"/>
        </a:defRPr>
      </a:lvl3pPr>
      <a:lvl4pPr marL="936000" indent="-216000" algn="l" defTabSz="457200" rtl="0" eaLnBrk="1" latinLnBrk="0" hangingPunct="1">
        <a:spcBef>
          <a:spcPts val="300"/>
        </a:spcBef>
        <a:spcAft>
          <a:spcPts val="600"/>
        </a:spcAft>
        <a:buSzPct val="120000"/>
        <a:buFont typeface="Arial"/>
        <a:buChar char="•"/>
        <a:defRPr sz="1400" kern="1200">
          <a:solidFill>
            <a:srgbClr val="FFFFFF"/>
          </a:solidFill>
          <a:latin typeface="+mn-lt"/>
          <a:ea typeface="+mn-ea"/>
          <a:cs typeface="+mn-cs"/>
        </a:defRPr>
      </a:lvl4pPr>
      <a:lvl5pPr marL="1152000" indent="-216000" algn="l" defTabSz="457200" rtl="0" eaLnBrk="1" latinLnBrk="0" hangingPunct="1">
        <a:spcBef>
          <a:spcPts val="300"/>
        </a:spcBef>
        <a:spcAft>
          <a:spcPts val="600"/>
        </a:spcAft>
        <a:buSzPct val="120000"/>
        <a:buFont typeface="Arial"/>
        <a:buChar char="•"/>
        <a:defRPr sz="1400" kern="1200">
          <a:solidFill>
            <a:srgbClr val="FFFFFF"/>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gradFill flip="none" rotWithShape="0">
            <a:gsLst>
              <a:gs pos="100000">
                <a:schemeClr val="tx2"/>
              </a:gs>
              <a:gs pos="0">
                <a:schemeClr val="accent2"/>
              </a:gs>
            </a:gsLst>
            <a:lin ang="180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612002" y="853909"/>
            <a:ext cx="7919996" cy="538609"/>
          </a:xfrm>
          <a:prstGeom prst="rect">
            <a:avLst/>
          </a:prstGeom>
        </p:spPr>
        <p:txBody>
          <a:bodyPr vert="horz" lIns="0" tIns="0" rIns="0" bIns="0" rtlCol="0" anchor="b" anchorCtr="0">
            <a:spAutoFit/>
          </a:bodyPr>
          <a:lstStyle/>
          <a:p>
            <a:r>
              <a:rPr lang="en-US"/>
              <a:t>Click to edit Master title style</a:t>
            </a:r>
          </a:p>
        </p:txBody>
      </p:sp>
      <p:sp>
        <p:nvSpPr>
          <p:cNvPr id="3" name="Text Placeholder 2"/>
          <p:cNvSpPr>
            <a:spLocks noGrp="1"/>
          </p:cNvSpPr>
          <p:nvPr>
            <p:ph type="body" idx="1"/>
          </p:nvPr>
        </p:nvSpPr>
        <p:spPr>
          <a:xfrm>
            <a:off x="612002" y="1754909"/>
            <a:ext cx="7919996" cy="411141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2" name="Straight Connector 11"/>
          <p:cNvCxnSpPr/>
          <p:nvPr/>
        </p:nvCxnSpPr>
        <p:spPr>
          <a:xfrm>
            <a:off x="612002" y="5995939"/>
            <a:ext cx="7919996" cy="0"/>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17" name="Picture 1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2002" y="6196917"/>
            <a:ext cx="252000" cy="252000"/>
          </a:xfrm>
          <a:prstGeom prst="rect">
            <a:avLst/>
          </a:prstGeom>
        </p:spPr>
      </p:pic>
      <p:sp>
        <p:nvSpPr>
          <p:cNvPr id="18" name="Footer Placeholder 3"/>
          <p:cNvSpPr txBox="1">
            <a:spLocks/>
          </p:cNvSpPr>
          <p:nvPr/>
        </p:nvSpPr>
        <p:spPr>
          <a:xfrm>
            <a:off x="953656" y="6253668"/>
            <a:ext cx="3420000" cy="138499"/>
          </a:xfrm>
          <a:prstGeom prst="rect">
            <a:avLst/>
          </a:prstGeom>
        </p:spPr>
        <p:txBody>
          <a:bodyPr vert="horz" lIns="0" tIns="0" rIns="0" bIns="0" rtlCol="0" anchor="t" anchorCtr="0">
            <a:spAutoFit/>
          </a:bodyPr>
          <a:lstStyle>
            <a:defPPr>
              <a:defRPr lang="en-US"/>
            </a:defPPr>
            <a:lvl1pPr marL="0" algn="l" defTabSz="457200" rtl="0" eaLnBrk="1" latinLnBrk="0" hangingPunct="1">
              <a:defRPr sz="900" kern="1200">
                <a:solidFill>
                  <a:schemeClr val="bg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rgbClr val="FFFFFF"/>
                </a:solidFill>
              </a:rPr>
              <a:t>HFMA identifier</a:t>
            </a:r>
          </a:p>
        </p:txBody>
      </p:sp>
      <p:sp>
        <p:nvSpPr>
          <p:cNvPr id="20" name="Slide Number Placeholder 4"/>
          <p:cNvSpPr>
            <a:spLocks noGrp="1"/>
          </p:cNvSpPr>
          <p:nvPr>
            <p:ph type="sldNum" sz="quarter" idx="4"/>
          </p:nvPr>
        </p:nvSpPr>
        <p:spPr>
          <a:xfrm>
            <a:off x="8171998" y="6253668"/>
            <a:ext cx="360000" cy="138499"/>
          </a:xfrm>
          <a:prstGeom prst="rect">
            <a:avLst/>
          </a:prstGeom>
        </p:spPr>
        <p:txBody>
          <a:bodyPr vert="horz" lIns="0" tIns="0" rIns="0" bIns="0" rtlCol="0" anchor="ctr">
            <a:spAutoFit/>
          </a:bodyPr>
          <a:lstStyle>
            <a:lvl1pPr algn="r">
              <a:defRPr sz="900" b="1">
                <a:solidFill>
                  <a:srgbClr val="FFFFFF"/>
                </a:solidFill>
              </a:defRPr>
            </a:lvl1pPr>
          </a:lstStyle>
          <a:p>
            <a:fld id="{9133D5B8-6419-7E4E-B490-0DDAD13A1115}" type="slidenum">
              <a:rPr lang="en-US" smtClean="0"/>
              <a:pPr/>
              <a:t>‹#›</a:t>
            </a:fld>
            <a:endParaRPr lang="en-US" dirty="0"/>
          </a:p>
        </p:txBody>
      </p:sp>
      <p:sp>
        <p:nvSpPr>
          <p:cNvPr id="11" name="Footer Placeholder 3"/>
          <p:cNvSpPr>
            <a:spLocks noGrp="1"/>
          </p:cNvSpPr>
          <p:nvPr>
            <p:ph type="ftr" sz="quarter" idx="3"/>
          </p:nvPr>
        </p:nvSpPr>
        <p:spPr>
          <a:xfrm>
            <a:off x="2771998" y="6253668"/>
            <a:ext cx="5400000" cy="138499"/>
          </a:xfrm>
          <a:prstGeom prst="rect">
            <a:avLst/>
          </a:prstGeom>
        </p:spPr>
        <p:txBody>
          <a:bodyPr vert="horz" lIns="0" tIns="0" rIns="0" bIns="0" rtlCol="0" anchor="t" anchorCtr="0">
            <a:spAutoFit/>
          </a:bodyPr>
          <a:lstStyle>
            <a:lvl1pPr algn="r">
              <a:defRPr sz="900">
                <a:solidFill>
                  <a:srgbClr val="FFFFFF"/>
                </a:solidFill>
              </a:defRPr>
            </a:lvl1pPr>
          </a:lstStyle>
          <a:p>
            <a:r>
              <a:rPr lang="en-US" dirty="0"/>
              <a:t>Subtitle to go here</a:t>
            </a:r>
          </a:p>
        </p:txBody>
      </p:sp>
    </p:spTree>
    <p:extLst>
      <p:ext uri="{BB962C8B-B14F-4D97-AF65-F5344CB8AC3E}">
        <p14:creationId xmlns:p14="http://schemas.microsoft.com/office/powerpoint/2010/main" val="2176092997"/>
      </p:ext>
    </p:extLst>
  </p:cSld>
  <p:clrMap bg1="lt1" tx1="dk1" bg2="lt2" tx2="dk2" accent1="accent1" accent2="accent2" accent3="accent3" accent4="accent4" accent5="accent5" accent6="accent6" hlink="hlink" folHlink="folHlink"/>
  <p:sldLayoutIdLst>
    <p:sldLayoutId id="2147483703" r:id="rId1"/>
    <p:sldLayoutId id="2147483890" r:id="rId2"/>
    <p:sldLayoutId id="2147483712" r:id="rId3"/>
    <p:sldLayoutId id="2147483847" r:id="rId4"/>
    <p:sldLayoutId id="2147483898" r:id="rId5"/>
  </p:sldLayoutIdLst>
  <p:hf hdr="0" dt="0"/>
  <p:txStyles>
    <p:titleStyle>
      <a:lvl1pPr algn="l" defTabSz="457200" rtl="0" eaLnBrk="1" latinLnBrk="0" hangingPunct="1">
        <a:spcBef>
          <a:spcPct val="0"/>
        </a:spcBef>
        <a:buNone/>
        <a:defRPr sz="3500" b="1" i="0" kern="1200">
          <a:solidFill>
            <a:srgbClr val="FFFFFF"/>
          </a:solidFill>
          <a:latin typeface="+mj-lt"/>
          <a:ea typeface="+mj-ea"/>
          <a:cs typeface="+mj-cs"/>
        </a:defRPr>
      </a:lvl1pPr>
    </p:titleStyle>
    <p:bodyStyle>
      <a:lvl1pPr marL="270000" indent="-262800" algn="l" defTabSz="457200" rtl="0" eaLnBrk="1" latinLnBrk="0" hangingPunct="1">
        <a:spcBef>
          <a:spcPts val="300"/>
        </a:spcBef>
        <a:spcAft>
          <a:spcPts val="600"/>
        </a:spcAft>
        <a:buClr>
          <a:schemeClr val="tx2"/>
        </a:buClr>
        <a:buSzPct val="120000"/>
        <a:buFontTx/>
        <a:buBlip>
          <a:blip r:embed="rId8"/>
        </a:buBlip>
        <a:defRPr sz="1400" kern="1200">
          <a:solidFill>
            <a:srgbClr val="FFFFFF"/>
          </a:solidFill>
          <a:latin typeface="+mn-lt"/>
          <a:ea typeface="+mn-ea"/>
          <a:cs typeface="+mn-cs"/>
        </a:defRPr>
      </a:lvl1pPr>
      <a:lvl2pPr marL="504000" indent="-216000" algn="l" defTabSz="457200" rtl="0" eaLnBrk="1" latinLnBrk="0" hangingPunct="1">
        <a:spcBef>
          <a:spcPts val="300"/>
        </a:spcBef>
        <a:spcAft>
          <a:spcPts val="600"/>
        </a:spcAft>
        <a:buClr>
          <a:schemeClr val="tx2"/>
        </a:buClr>
        <a:buSzPct val="120000"/>
        <a:buFont typeface="Arial"/>
        <a:buChar char="•"/>
        <a:defRPr sz="1400" kern="1200">
          <a:solidFill>
            <a:srgbClr val="FFFFFF"/>
          </a:solidFill>
          <a:latin typeface="+mn-lt"/>
          <a:ea typeface="+mn-ea"/>
          <a:cs typeface="+mn-cs"/>
        </a:defRPr>
      </a:lvl2pPr>
      <a:lvl3pPr marL="720000" indent="-216000" algn="l" defTabSz="457200" rtl="0" eaLnBrk="1" latinLnBrk="0" hangingPunct="1">
        <a:spcBef>
          <a:spcPts val="300"/>
        </a:spcBef>
        <a:spcAft>
          <a:spcPts val="600"/>
        </a:spcAft>
        <a:buSzPct val="120000"/>
        <a:buFont typeface="Arial"/>
        <a:buChar char="•"/>
        <a:defRPr sz="1400" kern="1200">
          <a:solidFill>
            <a:srgbClr val="FFFFFF"/>
          </a:solidFill>
          <a:latin typeface="+mn-lt"/>
          <a:ea typeface="+mn-ea"/>
          <a:cs typeface="+mn-cs"/>
        </a:defRPr>
      </a:lvl3pPr>
      <a:lvl4pPr marL="936000" indent="-216000" algn="l" defTabSz="457200" rtl="0" eaLnBrk="1" latinLnBrk="0" hangingPunct="1">
        <a:spcBef>
          <a:spcPts val="300"/>
        </a:spcBef>
        <a:spcAft>
          <a:spcPts val="600"/>
        </a:spcAft>
        <a:buSzPct val="120000"/>
        <a:buFont typeface="Arial"/>
        <a:buChar char="•"/>
        <a:defRPr sz="1400" kern="1200">
          <a:solidFill>
            <a:srgbClr val="FFFFFF"/>
          </a:solidFill>
          <a:latin typeface="+mn-lt"/>
          <a:ea typeface="+mn-ea"/>
          <a:cs typeface="+mn-cs"/>
        </a:defRPr>
      </a:lvl4pPr>
      <a:lvl5pPr marL="1152000" indent="-216000" algn="l" defTabSz="457200" rtl="0" eaLnBrk="1" latinLnBrk="0" hangingPunct="1">
        <a:spcBef>
          <a:spcPts val="300"/>
        </a:spcBef>
        <a:spcAft>
          <a:spcPts val="600"/>
        </a:spcAft>
        <a:buSzPct val="120000"/>
        <a:buFont typeface="Arial"/>
        <a:buChar char="•"/>
        <a:defRPr sz="1400" kern="1200">
          <a:solidFill>
            <a:srgbClr val="FFFFFF"/>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gradFill flip="none" rotWithShape="0">
            <a:gsLst>
              <a:gs pos="100000">
                <a:schemeClr val="accent1"/>
              </a:gs>
              <a:gs pos="0">
                <a:schemeClr val="accent6"/>
              </a:gs>
            </a:gsLst>
            <a:lin ang="180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612002" y="853909"/>
            <a:ext cx="7919996" cy="538609"/>
          </a:xfrm>
          <a:prstGeom prst="rect">
            <a:avLst/>
          </a:prstGeom>
        </p:spPr>
        <p:txBody>
          <a:bodyPr vert="horz" lIns="0" tIns="0" rIns="0" bIns="0" rtlCol="0" anchor="b" anchorCtr="0">
            <a:spAutoFit/>
          </a:bodyPr>
          <a:lstStyle/>
          <a:p>
            <a:r>
              <a:rPr lang="en-US"/>
              <a:t>Click to edit Master title style</a:t>
            </a:r>
          </a:p>
        </p:txBody>
      </p:sp>
      <p:sp>
        <p:nvSpPr>
          <p:cNvPr id="3" name="Text Placeholder 2"/>
          <p:cNvSpPr>
            <a:spLocks noGrp="1"/>
          </p:cNvSpPr>
          <p:nvPr>
            <p:ph type="body" idx="1"/>
          </p:nvPr>
        </p:nvSpPr>
        <p:spPr>
          <a:xfrm>
            <a:off x="612002" y="1754909"/>
            <a:ext cx="7919996" cy="411141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Slide Number Placeholder 4"/>
          <p:cNvSpPr>
            <a:spLocks noGrp="1"/>
          </p:cNvSpPr>
          <p:nvPr>
            <p:ph type="sldNum" sz="quarter" idx="4"/>
          </p:nvPr>
        </p:nvSpPr>
        <p:spPr>
          <a:xfrm>
            <a:off x="8171998" y="6253668"/>
            <a:ext cx="360000" cy="138499"/>
          </a:xfrm>
          <a:prstGeom prst="rect">
            <a:avLst/>
          </a:prstGeom>
        </p:spPr>
        <p:txBody>
          <a:bodyPr vert="horz" lIns="0" tIns="0" rIns="0" bIns="0" rtlCol="0" anchor="ctr">
            <a:spAutoFit/>
          </a:bodyPr>
          <a:lstStyle>
            <a:lvl1pPr algn="r">
              <a:defRPr sz="900" b="1">
                <a:solidFill>
                  <a:srgbClr val="FFFFFF"/>
                </a:solidFill>
              </a:defRPr>
            </a:lvl1pPr>
          </a:lstStyle>
          <a:p>
            <a:fld id="{9133D5B8-6419-7E4E-B490-0DDAD13A1115}" type="slidenum">
              <a:rPr lang="en-US" smtClean="0"/>
              <a:pPr/>
              <a:t>‹#›</a:t>
            </a:fld>
            <a:endParaRPr lang="en-US" dirty="0"/>
          </a:p>
        </p:txBody>
      </p:sp>
      <p:cxnSp>
        <p:nvCxnSpPr>
          <p:cNvPr id="12" name="Straight Connector 11"/>
          <p:cNvCxnSpPr/>
          <p:nvPr/>
        </p:nvCxnSpPr>
        <p:spPr>
          <a:xfrm>
            <a:off x="612002" y="5995939"/>
            <a:ext cx="7919996" cy="0"/>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15" name="Picture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2002" y="6196917"/>
            <a:ext cx="252000" cy="252000"/>
          </a:xfrm>
          <a:prstGeom prst="rect">
            <a:avLst/>
          </a:prstGeom>
        </p:spPr>
      </p:pic>
      <p:sp>
        <p:nvSpPr>
          <p:cNvPr id="16" name="Footer Placeholder 3"/>
          <p:cNvSpPr txBox="1">
            <a:spLocks/>
          </p:cNvSpPr>
          <p:nvPr/>
        </p:nvSpPr>
        <p:spPr>
          <a:xfrm>
            <a:off x="953656" y="6253668"/>
            <a:ext cx="3420000" cy="138499"/>
          </a:xfrm>
          <a:prstGeom prst="rect">
            <a:avLst/>
          </a:prstGeom>
        </p:spPr>
        <p:txBody>
          <a:bodyPr vert="horz" lIns="0" tIns="0" rIns="0" bIns="0" rtlCol="0" anchor="t" anchorCtr="0">
            <a:spAutoFit/>
          </a:bodyPr>
          <a:lstStyle>
            <a:defPPr>
              <a:defRPr lang="en-US"/>
            </a:defPPr>
            <a:lvl1pPr marL="0" algn="l" defTabSz="457200" rtl="0" eaLnBrk="1" latinLnBrk="0" hangingPunct="1">
              <a:defRPr sz="900" kern="1200">
                <a:solidFill>
                  <a:schemeClr val="bg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rgbClr val="FFFFFF"/>
                </a:solidFill>
              </a:rPr>
              <a:t>HFMA identifier</a:t>
            </a:r>
          </a:p>
        </p:txBody>
      </p:sp>
      <p:sp>
        <p:nvSpPr>
          <p:cNvPr id="13" name="Footer Placeholder 3"/>
          <p:cNvSpPr>
            <a:spLocks noGrp="1"/>
          </p:cNvSpPr>
          <p:nvPr>
            <p:ph type="ftr" sz="quarter" idx="3"/>
          </p:nvPr>
        </p:nvSpPr>
        <p:spPr>
          <a:xfrm>
            <a:off x="2771998" y="6253668"/>
            <a:ext cx="5400000" cy="138499"/>
          </a:xfrm>
          <a:prstGeom prst="rect">
            <a:avLst/>
          </a:prstGeom>
        </p:spPr>
        <p:txBody>
          <a:bodyPr vert="horz" lIns="0" tIns="0" rIns="0" bIns="0" rtlCol="0" anchor="t" anchorCtr="0">
            <a:spAutoFit/>
          </a:bodyPr>
          <a:lstStyle>
            <a:lvl1pPr algn="r">
              <a:defRPr sz="900">
                <a:solidFill>
                  <a:srgbClr val="FFFFFF"/>
                </a:solidFill>
              </a:defRPr>
            </a:lvl1pPr>
          </a:lstStyle>
          <a:p>
            <a:r>
              <a:rPr lang="en-US" dirty="0"/>
              <a:t>Subtitle to go here</a:t>
            </a:r>
          </a:p>
        </p:txBody>
      </p:sp>
    </p:spTree>
    <p:extLst>
      <p:ext uri="{BB962C8B-B14F-4D97-AF65-F5344CB8AC3E}">
        <p14:creationId xmlns:p14="http://schemas.microsoft.com/office/powerpoint/2010/main" val="4176760366"/>
      </p:ext>
    </p:extLst>
  </p:cSld>
  <p:clrMap bg1="lt1" tx1="dk1" bg2="lt2" tx2="dk2" accent1="accent1" accent2="accent2" accent3="accent3" accent4="accent4" accent5="accent5" accent6="accent6" hlink="hlink" folHlink="folHlink"/>
  <p:sldLayoutIdLst>
    <p:sldLayoutId id="2147483728" r:id="rId1"/>
    <p:sldLayoutId id="2147483891" r:id="rId2"/>
    <p:sldLayoutId id="2147483737" r:id="rId3"/>
    <p:sldLayoutId id="2147483853" r:id="rId4"/>
    <p:sldLayoutId id="2147483899" r:id="rId5"/>
  </p:sldLayoutIdLst>
  <p:hf hdr="0" dt="0"/>
  <p:txStyles>
    <p:titleStyle>
      <a:lvl1pPr algn="l" defTabSz="457200" rtl="0" eaLnBrk="1" latinLnBrk="0" hangingPunct="1">
        <a:spcBef>
          <a:spcPct val="0"/>
        </a:spcBef>
        <a:buNone/>
        <a:defRPr sz="3500" b="1" i="0" kern="1200">
          <a:solidFill>
            <a:schemeClr val="bg2"/>
          </a:solidFill>
          <a:latin typeface="+mj-lt"/>
          <a:ea typeface="+mj-ea"/>
          <a:cs typeface="+mj-cs"/>
        </a:defRPr>
      </a:lvl1pPr>
    </p:titleStyle>
    <p:bodyStyle>
      <a:lvl1pPr marL="270000" indent="-262800" algn="l" defTabSz="457200" rtl="0" eaLnBrk="1" latinLnBrk="0" hangingPunct="1">
        <a:spcBef>
          <a:spcPts val="300"/>
        </a:spcBef>
        <a:spcAft>
          <a:spcPts val="600"/>
        </a:spcAft>
        <a:buClr>
          <a:schemeClr val="tx2"/>
        </a:buClr>
        <a:buSzPct val="120000"/>
        <a:buFontTx/>
        <a:buBlip>
          <a:blip r:embed="rId8"/>
        </a:buBlip>
        <a:defRPr sz="1400" kern="1200">
          <a:solidFill>
            <a:srgbClr val="595857"/>
          </a:solidFill>
          <a:latin typeface="+mn-lt"/>
          <a:ea typeface="+mn-ea"/>
          <a:cs typeface="+mn-cs"/>
        </a:defRPr>
      </a:lvl1pPr>
      <a:lvl2pPr marL="504000" indent="-216000" algn="l" defTabSz="457200" rtl="0" eaLnBrk="1" latinLnBrk="0" hangingPunct="1">
        <a:spcBef>
          <a:spcPts val="300"/>
        </a:spcBef>
        <a:spcAft>
          <a:spcPts val="600"/>
        </a:spcAft>
        <a:buClr>
          <a:schemeClr val="tx2"/>
        </a:buClr>
        <a:buSzPct val="120000"/>
        <a:buFont typeface="Arial"/>
        <a:buChar char="•"/>
        <a:defRPr sz="1400" kern="1200">
          <a:solidFill>
            <a:srgbClr val="595857"/>
          </a:solidFill>
          <a:latin typeface="+mn-lt"/>
          <a:ea typeface="+mn-ea"/>
          <a:cs typeface="+mn-cs"/>
        </a:defRPr>
      </a:lvl2pPr>
      <a:lvl3pPr marL="720000" indent="-216000" algn="l" defTabSz="457200" rtl="0" eaLnBrk="1" latinLnBrk="0" hangingPunct="1">
        <a:spcBef>
          <a:spcPts val="300"/>
        </a:spcBef>
        <a:spcAft>
          <a:spcPts val="600"/>
        </a:spcAft>
        <a:buSzPct val="120000"/>
        <a:buFont typeface="Arial"/>
        <a:buChar char="•"/>
        <a:defRPr sz="1400" kern="1200">
          <a:solidFill>
            <a:srgbClr val="595857"/>
          </a:solidFill>
          <a:latin typeface="+mn-lt"/>
          <a:ea typeface="+mn-ea"/>
          <a:cs typeface="+mn-cs"/>
        </a:defRPr>
      </a:lvl3pPr>
      <a:lvl4pPr marL="936000" indent="-216000" algn="l" defTabSz="457200" rtl="0" eaLnBrk="1" latinLnBrk="0" hangingPunct="1">
        <a:spcBef>
          <a:spcPts val="300"/>
        </a:spcBef>
        <a:spcAft>
          <a:spcPts val="600"/>
        </a:spcAft>
        <a:buSzPct val="120000"/>
        <a:buFont typeface="Arial"/>
        <a:buChar char="•"/>
        <a:defRPr sz="1400" kern="1200">
          <a:solidFill>
            <a:srgbClr val="595857"/>
          </a:solidFill>
          <a:latin typeface="+mn-lt"/>
          <a:ea typeface="+mn-ea"/>
          <a:cs typeface="+mn-cs"/>
        </a:defRPr>
      </a:lvl4pPr>
      <a:lvl5pPr marL="1152000" indent="-216000" algn="l" defTabSz="457200" rtl="0" eaLnBrk="1" latinLnBrk="0" hangingPunct="1">
        <a:spcBef>
          <a:spcPts val="300"/>
        </a:spcBef>
        <a:spcAft>
          <a:spcPts val="600"/>
        </a:spcAft>
        <a:buSzPct val="120000"/>
        <a:buFont typeface="Arial"/>
        <a:buChar char="•"/>
        <a:defRPr sz="1400" kern="1200">
          <a:solidFill>
            <a:srgbClr val="595857"/>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gradFill flip="none" rotWithShape="0">
            <a:gsLst>
              <a:gs pos="100000">
                <a:schemeClr val="accent5"/>
              </a:gs>
              <a:gs pos="0">
                <a:schemeClr val="accent2"/>
              </a:gs>
            </a:gsLst>
            <a:lin ang="180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612002" y="853909"/>
            <a:ext cx="7919996" cy="538609"/>
          </a:xfrm>
          <a:prstGeom prst="rect">
            <a:avLst/>
          </a:prstGeom>
        </p:spPr>
        <p:txBody>
          <a:bodyPr vert="horz" lIns="0" tIns="0" rIns="0" bIns="0" rtlCol="0" anchor="b" anchorCtr="0">
            <a:spAutoFit/>
          </a:bodyPr>
          <a:lstStyle/>
          <a:p>
            <a:r>
              <a:rPr lang="en-US"/>
              <a:t>Click to edit Master title style</a:t>
            </a:r>
          </a:p>
        </p:txBody>
      </p:sp>
      <p:sp>
        <p:nvSpPr>
          <p:cNvPr id="3" name="Text Placeholder 2"/>
          <p:cNvSpPr>
            <a:spLocks noGrp="1"/>
          </p:cNvSpPr>
          <p:nvPr>
            <p:ph type="body" idx="1"/>
          </p:nvPr>
        </p:nvSpPr>
        <p:spPr>
          <a:xfrm>
            <a:off x="612002" y="1754909"/>
            <a:ext cx="7919996" cy="411141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Slide Number Placeholder 4"/>
          <p:cNvSpPr>
            <a:spLocks noGrp="1"/>
          </p:cNvSpPr>
          <p:nvPr>
            <p:ph type="sldNum" sz="quarter" idx="4"/>
          </p:nvPr>
        </p:nvSpPr>
        <p:spPr>
          <a:xfrm>
            <a:off x="8171998" y="6253668"/>
            <a:ext cx="360000" cy="138499"/>
          </a:xfrm>
          <a:prstGeom prst="rect">
            <a:avLst/>
          </a:prstGeom>
        </p:spPr>
        <p:txBody>
          <a:bodyPr vert="horz" lIns="0" tIns="0" rIns="0" bIns="0" rtlCol="0" anchor="ctr">
            <a:spAutoFit/>
          </a:bodyPr>
          <a:lstStyle>
            <a:lvl1pPr algn="r">
              <a:defRPr sz="900" b="1">
                <a:solidFill>
                  <a:srgbClr val="FFFFFF"/>
                </a:solidFill>
              </a:defRPr>
            </a:lvl1pPr>
          </a:lstStyle>
          <a:p>
            <a:fld id="{9133D5B8-6419-7E4E-B490-0DDAD13A1115}" type="slidenum">
              <a:rPr lang="en-US" smtClean="0"/>
              <a:pPr/>
              <a:t>‹#›</a:t>
            </a:fld>
            <a:endParaRPr lang="en-US" dirty="0"/>
          </a:p>
        </p:txBody>
      </p:sp>
      <p:sp>
        <p:nvSpPr>
          <p:cNvPr id="14" name="Footer Placeholder 3"/>
          <p:cNvSpPr txBox="1">
            <a:spLocks/>
          </p:cNvSpPr>
          <p:nvPr/>
        </p:nvSpPr>
        <p:spPr>
          <a:xfrm>
            <a:off x="953656" y="6253668"/>
            <a:ext cx="3420000" cy="138499"/>
          </a:xfrm>
          <a:prstGeom prst="rect">
            <a:avLst/>
          </a:prstGeom>
        </p:spPr>
        <p:txBody>
          <a:bodyPr vert="horz" lIns="0" tIns="0" rIns="0" bIns="0" rtlCol="0" anchor="t" anchorCtr="0">
            <a:spAutoFit/>
          </a:bodyPr>
          <a:lstStyle>
            <a:defPPr>
              <a:defRPr lang="en-US"/>
            </a:defPPr>
            <a:lvl1pPr marL="0" algn="l" defTabSz="457200" rtl="0" eaLnBrk="1" latinLnBrk="0" hangingPunct="1">
              <a:defRPr sz="900" kern="1200">
                <a:solidFill>
                  <a:schemeClr val="bg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rgbClr val="FFFFFF"/>
                </a:solidFill>
              </a:rPr>
              <a:t>HFMA identifier</a:t>
            </a:r>
          </a:p>
        </p:txBody>
      </p:sp>
      <p:cxnSp>
        <p:nvCxnSpPr>
          <p:cNvPr id="12" name="Straight Connector 11"/>
          <p:cNvCxnSpPr/>
          <p:nvPr/>
        </p:nvCxnSpPr>
        <p:spPr>
          <a:xfrm>
            <a:off x="612002" y="5995939"/>
            <a:ext cx="7919996" cy="0"/>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15" name="Picture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2002" y="6196917"/>
            <a:ext cx="252000" cy="252000"/>
          </a:xfrm>
          <a:prstGeom prst="rect">
            <a:avLst/>
          </a:prstGeom>
        </p:spPr>
      </p:pic>
      <p:sp>
        <p:nvSpPr>
          <p:cNvPr id="13" name="Footer Placeholder 3"/>
          <p:cNvSpPr>
            <a:spLocks noGrp="1"/>
          </p:cNvSpPr>
          <p:nvPr>
            <p:ph type="ftr" sz="quarter" idx="3"/>
          </p:nvPr>
        </p:nvSpPr>
        <p:spPr>
          <a:xfrm>
            <a:off x="2771998" y="6253668"/>
            <a:ext cx="5400000" cy="138499"/>
          </a:xfrm>
          <a:prstGeom prst="rect">
            <a:avLst/>
          </a:prstGeom>
        </p:spPr>
        <p:txBody>
          <a:bodyPr vert="horz" lIns="0" tIns="0" rIns="0" bIns="0" rtlCol="0" anchor="t" anchorCtr="0">
            <a:spAutoFit/>
          </a:bodyPr>
          <a:lstStyle>
            <a:lvl1pPr algn="r">
              <a:defRPr sz="900">
                <a:solidFill>
                  <a:srgbClr val="FFFFFF"/>
                </a:solidFill>
              </a:defRPr>
            </a:lvl1pPr>
          </a:lstStyle>
          <a:p>
            <a:r>
              <a:rPr lang="en-US" dirty="0"/>
              <a:t>Subtitle to go here</a:t>
            </a:r>
          </a:p>
        </p:txBody>
      </p:sp>
    </p:spTree>
    <p:extLst>
      <p:ext uri="{BB962C8B-B14F-4D97-AF65-F5344CB8AC3E}">
        <p14:creationId xmlns:p14="http://schemas.microsoft.com/office/powerpoint/2010/main" val="2420398529"/>
      </p:ext>
    </p:extLst>
  </p:cSld>
  <p:clrMap bg1="lt1" tx1="dk1" bg2="lt2" tx2="dk2" accent1="accent1" accent2="accent2" accent3="accent3" accent4="accent4" accent5="accent5" accent6="accent6" hlink="hlink" folHlink="folHlink"/>
  <p:sldLayoutIdLst>
    <p:sldLayoutId id="2147483751" r:id="rId1"/>
    <p:sldLayoutId id="2147483892" r:id="rId2"/>
    <p:sldLayoutId id="2147483760" r:id="rId3"/>
    <p:sldLayoutId id="2147483859" r:id="rId4"/>
    <p:sldLayoutId id="2147483900" r:id="rId5"/>
  </p:sldLayoutIdLst>
  <p:hf hdr="0" dt="0"/>
  <p:txStyles>
    <p:titleStyle>
      <a:lvl1pPr algn="l" defTabSz="457200" rtl="0" eaLnBrk="1" latinLnBrk="0" hangingPunct="1">
        <a:spcBef>
          <a:spcPct val="0"/>
        </a:spcBef>
        <a:buNone/>
        <a:defRPr sz="3500" b="1" i="0" kern="1200">
          <a:solidFill>
            <a:srgbClr val="FFFFFF"/>
          </a:solidFill>
          <a:latin typeface="+mj-lt"/>
          <a:ea typeface="+mj-ea"/>
          <a:cs typeface="+mj-cs"/>
        </a:defRPr>
      </a:lvl1pPr>
    </p:titleStyle>
    <p:bodyStyle>
      <a:lvl1pPr marL="270000" indent="-262800" algn="l" defTabSz="457200" rtl="0" eaLnBrk="1" latinLnBrk="0" hangingPunct="1">
        <a:spcBef>
          <a:spcPts val="300"/>
        </a:spcBef>
        <a:spcAft>
          <a:spcPts val="600"/>
        </a:spcAft>
        <a:buClr>
          <a:schemeClr val="tx2"/>
        </a:buClr>
        <a:buSzPct val="120000"/>
        <a:buFontTx/>
        <a:buBlip>
          <a:blip r:embed="rId8"/>
        </a:buBlip>
        <a:defRPr sz="1400" kern="1200">
          <a:solidFill>
            <a:srgbClr val="FFFFFF"/>
          </a:solidFill>
          <a:latin typeface="+mn-lt"/>
          <a:ea typeface="+mn-ea"/>
          <a:cs typeface="+mn-cs"/>
        </a:defRPr>
      </a:lvl1pPr>
      <a:lvl2pPr marL="504000" indent="-216000" algn="l" defTabSz="457200" rtl="0" eaLnBrk="1" latinLnBrk="0" hangingPunct="1">
        <a:spcBef>
          <a:spcPts val="300"/>
        </a:spcBef>
        <a:spcAft>
          <a:spcPts val="600"/>
        </a:spcAft>
        <a:buClr>
          <a:schemeClr val="tx2"/>
        </a:buClr>
        <a:buSzPct val="120000"/>
        <a:buFont typeface="Arial"/>
        <a:buChar char="•"/>
        <a:defRPr sz="1400" kern="1200">
          <a:solidFill>
            <a:srgbClr val="FFFFFF"/>
          </a:solidFill>
          <a:latin typeface="+mn-lt"/>
          <a:ea typeface="+mn-ea"/>
          <a:cs typeface="+mn-cs"/>
        </a:defRPr>
      </a:lvl2pPr>
      <a:lvl3pPr marL="720000" indent="-216000" algn="l" defTabSz="457200" rtl="0" eaLnBrk="1" latinLnBrk="0" hangingPunct="1">
        <a:spcBef>
          <a:spcPts val="300"/>
        </a:spcBef>
        <a:spcAft>
          <a:spcPts val="600"/>
        </a:spcAft>
        <a:buSzPct val="120000"/>
        <a:buFont typeface="Arial"/>
        <a:buChar char="•"/>
        <a:defRPr sz="1400" kern="1200">
          <a:solidFill>
            <a:srgbClr val="FFFFFF"/>
          </a:solidFill>
          <a:latin typeface="+mn-lt"/>
          <a:ea typeface="+mn-ea"/>
          <a:cs typeface="+mn-cs"/>
        </a:defRPr>
      </a:lvl3pPr>
      <a:lvl4pPr marL="936000" indent="-216000" algn="l" defTabSz="457200" rtl="0" eaLnBrk="1" latinLnBrk="0" hangingPunct="1">
        <a:spcBef>
          <a:spcPts val="300"/>
        </a:spcBef>
        <a:spcAft>
          <a:spcPts val="600"/>
        </a:spcAft>
        <a:buSzPct val="120000"/>
        <a:buFont typeface="Arial"/>
        <a:buChar char="•"/>
        <a:defRPr sz="1400" kern="1200">
          <a:solidFill>
            <a:srgbClr val="FFFFFF"/>
          </a:solidFill>
          <a:latin typeface="+mn-lt"/>
          <a:ea typeface="+mn-ea"/>
          <a:cs typeface="+mn-cs"/>
        </a:defRPr>
      </a:lvl4pPr>
      <a:lvl5pPr marL="1152000" indent="-216000" algn="l" defTabSz="457200" rtl="0" eaLnBrk="1" latinLnBrk="0" hangingPunct="1">
        <a:spcBef>
          <a:spcPts val="300"/>
        </a:spcBef>
        <a:spcAft>
          <a:spcPts val="600"/>
        </a:spcAft>
        <a:buSzPct val="120000"/>
        <a:buFont typeface="Arial"/>
        <a:buChar char="•"/>
        <a:defRPr sz="1400" kern="1200">
          <a:solidFill>
            <a:srgbClr val="FFFFFF"/>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gradFill flip="none" rotWithShape="0">
            <a:gsLst>
              <a:gs pos="100000">
                <a:schemeClr val="accent2"/>
              </a:gs>
              <a:gs pos="0">
                <a:schemeClr val="accent3"/>
              </a:gs>
            </a:gsLst>
            <a:lin ang="180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612002" y="853909"/>
            <a:ext cx="7919996" cy="538609"/>
          </a:xfrm>
          <a:prstGeom prst="rect">
            <a:avLst/>
          </a:prstGeom>
        </p:spPr>
        <p:txBody>
          <a:bodyPr vert="horz" lIns="0" tIns="0" rIns="0" bIns="0" rtlCol="0" anchor="b" anchorCtr="0">
            <a:spAutoFit/>
          </a:bodyPr>
          <a:lstStyle/>
          <a:p>
            <a:r>
              <a:rPr lang="en-US"/>
              <a:t>Click to edit Master title style</a:t>
            </a:r>
          </a:p>
        </p:txBody>
      </p:sp>
      <p:sp>
        <p:nvSpPr>
          <p:cNvPr id="3" name="Text Placeholder 2"/>
          <p:cNvSpPr>
            <a:spLocks noGrp="1"/>
          </p:cNvSpPr>
          <p:nvPr>
            <p:ph type="body" idx="1"/>
          </p:nvPr>
        </p:nvSpPr>
        <p:spPr>
          <a:xfrm>
            <a:off x="612002" y="1754909"/>
            <a:ext cx="7919996" cy="411141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9" name="Straight Connector 8"/>
          <p:cNvCxnSpPr/>
          <p:nvPr/>
        </p:nvCxnSpPr>
        <p:spPr>
          <a:xfrm>
            <a:off x="612002" y="5995939"/>
            <a:ext cx="7919996" cy="0"/>
          </a:xfrm>
          <a:prstGeom prst="line">
            <a:avLst/>
          </a:prstGeom>
          <a:ln w="31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1" name="Slide Number Placeholder 4"/>
          <p:cNvSpPr>
            <a:spLocks noGrp="1"/>
          </p:cNvSpPr>
          <p:nvPr>
            <p:ph type="sldNum" sz="quarter" idx="4"/>
          </p:nvPr>
        </p:nvSpPr>
        <p:spPr>
          <a:xfrm>
            <a:off x="8171998" y="6253668"/>
            <a:ext cx="360000" cy="138499"/>
          </a:xfrm>
          <a:prstGeom prst="rect">
            <a:avLst/>
          </a:prstGeom>
        </p:spPr>
        <p:txBody>
          <a:bodyPr vert="horz" lIns="0" tIns="0" rIns="0" bIns="0" rtlCol="0" anchor="ctr">
            <a:spAutoFit/>
          </a:bodyPr>
          <a:lstStyle>
            <a:lvl1pPr algn="r">
              <a:defRPr sz="900" b="1">
                <a:solidFill>
                  <a:srgbClr val="FFFFFF"/>
                </a:solidFill>
              </a:defRPr>
            </a:lvl1pPr>
          </a:lstStyle>
          <a:p>
            <a:fld id="{9133D5B8-6419-7E4E-B490-0DDAD13A1115}" type="slidenum">
              <a:rPr lang="en-US" smtClean="0"/>
              <a:pPr/>
              <a:t>‹#›</a:t>
            </a:fld>
            <a:endParaRPr lang="en-US" dirty="0"/>
          </a:p>
        </p:txBody>
      </p:sp>
      <p:sp>
        <p:nvSpPr>
          <p:cNvPr id="14" name="Footer Placeholder 3"/>
          <p:cNvSpPr txBox="1">
            <a:spLocks/>
          </p:cNvSpPr>
          <p:nvPr/>
        </p:nvSpPr>
        <p:spPr>
          <a:xfrm>
            <a:off x="953656" y="6253668"/>
            <a:ext cx="3420000" cy="138499"/>
          </a:xfrm>
          <a:prstGeom prst="rect">
            <a:avLst/>
          </a:prstGeom>
        </p:spPr>
        <p:txBody>
          <a:bodyPr vert="horz" lIns="0" tIns="0" rIns="0" bIns="0" rtlCol="0" anchor="t" anchorCtr="0">
            <a:spAutoFit/>
          </a:bodyPr>
          <a:lstStyle>
            <a:defPPr>
              <a:defRPr lang="en-US"/>
            </a:defPPr>
            <a:lvl1pPr marL="0" algn="l" defTabSz="457200" rtl="0" eaLnBrk="1" latinLnBrk="0" hangingPunct="1">
              <a:defRPr sz="900" kern="1200">
                <a:solidFill>
                  <a:schemeClr val="bg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rgbClr val="FFFFFF"/>
                </a:solidFill>
              </a:rPr>
              <a:t>HFMA identifier</a:t>
            </a:r>
          </a:p>
        </p:txBody>
      </p:sp>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2002" y="6196917"/>
            <a:ext cx="252000" cy="252000"/>
          </a:xfrm>
          <a:prstGeom prst="rect">
            <a:avLst/>
          </a:prstGeom>
        </p:spPr>
      </p:pic>
      <p:sp>
        <p:nvSpPr>
          <p:cNvPr id="13" name="Footer Placeholder 3"/>
          <p:cNvSpPr>
            <a:spLocks noGrp="1"/>
          </p:cNvSpPr>
          <p:nvPr>
            <p:ph type="ftr" sz="quarter" idx="3"/>
          </p:nvPr>
        </p:nvSpPr>
        <p:spPr>
          <a:xfrm>
            <a:off x="2771998" y="6253668"/>
            <a:ext cx="5400000" cy="138499"/>
          </a:xfrm>
          <a:prstGeom prst="rect">
            <a:avLst/>
          </a:prstGeom>
        </p:spPr>
        <p:txBody>
          <a:bodyPr vert="horz" lIns="0" tIns="0" rIns="0" bIns="0" rtlCol="0" anchor="t" anchorCtr="0">
            <a:spAutoFit/>
          </a:bodyPr>
          <a:lstStyle>
            <a:lvl1pPr algn="r">
              <a:defRPr sz="900">
                <a:solidFill>
                  <a:srgbClr val="FFFFFF"/>
                </a:solidFill>
              </a:defRPr>
            </a:lvl1pPr>
          </a:lstStyle>
          <a:p>
            <a:r>
              <a:rPr lang="en-US" dirty="0"/>
              <a:t>Subtitle to go here</a:t>
            </a:r>
          </a:p>
        </p:txBody>
      </p:sp>
    </p:spTree>
    <p:extLst>
      <p:ext uri="{BB962C8B-B14F-4D97-AF65-F5344CB8AC3E}">
        <p14:creationId xmlns:p14="http://schemas.microsoft.com/office/powerpoint/2010/main" val="3806557782"/>
      </p:ext>
    </p:extLst>
  </p:cSld>
  <p:clrMap bg1="lt1" tx1="dk1" bg2="lt2" tx2="dk2" accent1="accent1" accent2="accent2" accent3="accent3" accent4="accent4" accent5="accent5" accent6="accent6" hlink="hlink" folHlink="folHlink"/>
  <p:sldLayoutIdLst>
    <p:sldLayoutId id="2147483774" r:id="rId1"/>
    <p:sldLayoutId id="2147483893" r:id="rId2"/>
    <p:sldLayoutId id="2147483783" r:id="rId3"/>
    <p:sldLayoutId id="2147483865" r:id="rId4"/>
    <p:sldLayoutId id="2147483901" r:id="rId5"/>
  </p:sldLayoutIdLst>
  <p:hf hdr="0" dt="0"/>
  <p:txStyles>
    <p:titleStyle>
      <a:lvl1pPr algn="l" defTabSz="457200" rtl="0" eaLnBrk="1" latinLnBrk="0" hangingPunct="1">
        <a:spcBef>
          <a:spcPct val="0"/>
        </a:spcBef>
        <a:buNone/>
        <a:defRPr sz="3500" b="1" i="0" kern="1200">
          <a:solidFill>
            <a:srgbClr val="FFFFFF"/>
          </a:solidFill>
          <a:latin typeface="+mj-lt"/>
          <a:ea typeface="+mj-ea"/>
          <a:cs typeface="+mj-cs"/>
        </a:defRPr>
      </a:lvl1pPr>
    </p:titleStyle>
    <p:bodyStyle>
      <a:lvl1pPr marL="270000" indent="-262800" algn="l" defTabSz="457200" rtl="0" eaLnBrk="1" latinLnBrk="0" hangingPunct="1">
        <a:spcBef>
          <a:spcPts val="300"/>
        </a:spcBef>
        <a:spcAft>
          <a:spcPts val="600"/>
        </a:spcAft>
        <a:buClr>
          <a:schemeClr val="tx2"/>
        </a:buClr>
        <a:buSzPct val="120000"/>
        <a:buFontTx/>
        <a:buBlip>
          <a:blip r:embed="rId8"/>
        </a:buBlip>
        <a:defRPr sz="1400" kern="1200">
          <a:solidFill>
            <a:srgbClr val="FFFFFF"/>
          </a:solidFill>
          <a:latin typeface="+mn-lt"/>
          <a:ea typeface="+mn-ea"/>
          <a:cs typeface="+mn-cs"/>
        </a:defRPr>
      </a:lvl1pPr>
      <a:lvl2pPr marL="504000" indent="-216000" algn="l" defTabSz="457200" rtl="0" eaLnBrk="1" latinLnBrk="0" hangingPunct="1">
        <a:spcBef>
          <a:spcPts val="300"/>
        </a:spcBef>
        <a:spcAft>
          <a:spcPts val="600"/>
        </a:spcAft>
        <a:buClr>
          <a:schemeClr val="tx2"/>
        </a:buClr>
        <a:buSzPct val="120000"/>
        <a:buFont typeface="Arial"/>
        <a:buChar char="•"/>
        <a:defRPr sz="1400" kern="1200">
          <a:solidFill>
            <a:srgbClr val="FFFFFF"/>
          </a:solidFill>
          <a:latin typeface="+mn-lt"/>
          <a:ea typeface="+mn-ea"/>
          <a:cs typeface="+mn-cs"/>
        </a:defRPr>
      </a:lvl2pPr>
      <a:lvl3pPr marL="720000" indent="-216000" algn="l" defTabSz="457200" rtl="0" eaLnBrk="1" latinLnBrk="0" hangingPunct="1">
        <a:spcBef>
          <a:spcPts val="300"/>
        </a:spcBef>
        <a:spcAft>
          <a:spcPts val="600"/>
        </a:spcAft>
        <a:buSzPct val="120000"/>
        <a:buFont typeface="Arial"/>
        <a:buChar char="•"/>
        <a:defRPr sz="1400" kern="1200">
          <a:solidFill>
            <a:srgbClr val="FFFFFF"/>
          </a:solidFill>
          <a:latin typeface="+mn-lt"/>
          <a:ea typeface="+mn-ea"/>
          <a:cs typeface="+mn-cs"/>
        </a:defRPr>
      </a:lvl3pPr>
      <a:lvl4pPr marL="936000" indent="-216000" algn="l" defTabSz="457200" rtl="0" eaLnBrk="1" latinLnBrk="0" hangingPunct="1">
        <a:spcBef>
          <a:spcPts val="300"/>
        </a:spcBef>
        <a:spcAft>
          <a:spcPts val="600"/>
        </a:spcAft>
        <a:buSzPct val="120000"/>
        <a:buFont typeface="Arial"/>
        <a:buChar char="•"/>
        <a:defRPr sz="1400" kern="1200">
          <a:solidFill>
            <a:srgbClr val="FFFFFF"/>
          </a:solidFill>
          <a:latin typeface="+mn-lt"/>
          <a:ea typeface="+mn-ea"/>
          <a:cs typeface="+mn-cs"/>
        </a:defRPr>
      </a:lvl4pPr>
      <a:lvl5pPr marL="1152000" indent="-216000" algn="l" defTabSz="457200" rtl="0" eaLnBrk="1" latinLnBrk="0" hangingPunct="1">
        <a:spcBef>
          <a:spcPts val="300"/>
        </a:spcBef>
        <a:spcAft>
          <a:spcPts val="600"/>
        </a:spcAft>
        <a:buSzPct val="120000"/>
        <a:buFont typeface="Arial"/>
        <a:buChar char="•"/>
        <a:defRPr sz="1400" kern="1200">
          <a:solidFill>
            <a:srgbClr val="FFFFFF"/>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gradFill flip="none" rotWithShape="0">
            <a:gsLst>
              <a:gs pos="100000">
                <a:schemeClr val="accent5"/>
              </a:gs>
              <a:gs pos="0">
                <a:schemeClr val="accent3"/>
              </a:gs>
            </a:gsLst>
            <a:lin ang="180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612002" y="853909"/>
            <a:ext cx="7919996" cy="538609"/>
          </a:xfrm>
          <a:prstGeom prst="rect">
            <a:avLst/>
          </a:prstGeom>
        </p:spPr>
        <p:txBody>
          <a:bodyPr vert="horz" lIns="0" tIns="0" rIns="0" bIns="0" rtlCol="0" anchor="b" anchorCtr="0">
            <a:spAutoFit/>
          </a:bodyPr>
          <a:lstStyle/>
          <a:p>
            <a:r>
              <a:rPr lang="en-US"/>
              <a:t>Click to edit Master title style</a:t>
            </a:r>
          </a:p>
        </p:txBody>
      </p:sp>
      <p:sp>
        <p:nvSpPr>
          <p:cNvPr id="3" name="Text Placeholder 2"/>
          <p:cNvSpPr>
            <a:spLocks noGrp="1"/>
          </p:cNvSpPr>
          <p:nvPr>
            <p:ph type="body" idx="1"/>
          </p:nvPr>
        </p:nvSpPr>
        <p:spPr>
          <a:xfrm>
            <a:off x="612002" y="1754909"/>
            <a:ext cx="7919996" cy="411141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9" name="Straight Connector 8"/>
          <p:cNvCxnSpPr/>
          <p:nvPr/>
        </p:nvCxnSpPr>
        <p:spPr>
          <a:xfrm>
            <a:off x="612002" y="5995939"/>
            <a:ext cx="7919996" cy="0"/>
          </a:xfrm>
          <a:prstGeom prst="line">
            <a:avLst/>
          </a:prstGeom>
          <a:ln w="3175" cmpd="sng">
            <a:solidFill>
              <a:srgbClr val="FFFFFF"/>
            </a:solidFill>
          </a:ln>
          <a:effectLst/>
        </p:spPr>
        <p:style>
          <a:lnRef idx="2">
            <a:schemeClr val="accent1"/>
          </a:lnRef>
          <a:fillRef idx="0">
            <a:schemeClr val="accent1"/>
          </a:fillRef>
          <a:effectRef idx="1">
            <a:schemeClr val="accent1"/>
          </a:effectRef>
          <a:fontRef idx="minor">
            <a:schemeClr val="tx1"/>
          </a:fontRef>
        </p:style>
      </p:cxnSp>
      <p:sp>
        <p:nvSpPr>
          <p:cNvPr id="11" name="Slide Number Placeholder 4"/>
          <p:cNvSpPr>
            <a:spLocks noGrp="1"/>
          </p:cNvSpPr>
          <p:nvPr>
            <p:ph type="sldNum" sz="quarter" idx="4"/>
          </p:nvPr>
        </p:nvSpPr>
        <p:spPr>
          <a:xfrm>
            <a:off x="8171998" y="6253668"/>
            <a:ext cx="360000" cy="138499"/>
          </a:xfrm>
          <a:prstGeom prst="rect">
            <a:avLst/>
          </a:prstGeom>
        </p:spPr>
        <p:txBody>
          <a:bodyPr vert="horz" lIns="0" tIns="0" rIns="0" bIns="0" rtlCol="0" anchor="ctr">
            <a:spAutoFit/>
          </a:bodyPr>
          <a:lstStyle>
            <a:lvl1pPr algn="r">
              <a:defRPr sz="900" b="1">
                <a:solidFill>
                  <a:srgbClr val="FFFFFF"/>
                </a:solidFill>
              </a:defRPr>
            </a:lvl1pPr>
          </a:lstStyle>
          <a:p>
            <a:fld id="{9133D5B8-6419-7E4E-B490-0DDAD13A1115}" type="slidenum">
              <a:rPr lang="en-US" smtClean="0"/>
              <a:pPr/>
              <a:t>‹#›</a:t>
            </a:fld>
            <a:endParaRPr lang="en-US" dirty="0"/>
          </a:p>
        </p:txBody>
      </p:sp>
      <p:sp>
        <p:nvSpPr>
          <p:cNvPr id="14" name="Footer Placeholder 3"/>
          <p:cNvSpPr txBox="1">
            <a:spLocks/>
          </p:cNvSpPr>
          <p:nvPr/>
        </p:nvSpPr>
        <p:spPr>
          <a:xfrm>
            <a:off x="953656" y="6253668"/>
            <a:ext cx="3420000" cy="138499"/>
          </a:xfrm>
          <a:prstGeom prst="rect">
            <a:avLst/>
          </a:prstGeom>
        </p:spPr>
        <p:txBody>
          <a:bodyPr vert="horz" lIns="0" tIns="0" rIns="0" bIns="0" rtlCol="0" anchor="t" anchorCtr="0">
            <a:spAutoFit/>
          </a:bodyPr>
          <a:lstStyle>
            <a:defPPr>
              <a:defRPr lang="en-US"/>
            </a:defPPr>
            <a:lvl1pPr marL="0" algn="l" defTabSz="457200" rtl="0" eaLnBrk="1" latinLnBrk="0" hangingPunct="1">
              <a:defRPr sz="900" kern="1200">
                <a:solidFill>
                  <a:schemeClr val="bg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rgbClr val="FFFFFF"/>
                </a:solidFill>
              </a:rPr>
              <a:t>HFMA identifier</a:t>
            </a:r>
          </a:p>
        </p:txBody>
      </p:sp>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2002" y="6196917"/>
            <a:ext cx="252000" cy="252000"/>
          </a:xfrm>
          <a:prstGeom prst="rect">
            <a:avLst/>
          </a:prstGeom>
        </p:spPr>
      </p:pic>
      <p:sp>
        <p:nvSpPr>
          <p:cNvPr id="13" name="Footer Placeholder 3"/>
          <p:cNvSpPr>
            <a:spLocks noGrp="1"/>
          </p:cNvSpPr>
          <p:nvPr>
            <p:ph type="ftr" sz="quarter" idx="3"/>
          </p:nvPr>
        </p:nvSpPr>
        <p:spPr>
          <a:xfrm>
            <a:off x="2771998" y="6253668"/>
            <a:ext cx="5400000" cy="138499"/>
          </a:xfrm>
          <a:prstGeom prst="rect">
            <a:avLst/>
          </a:prstGeom>
        </p:spPr>
        <p:txBody>
          <a:bodyPr vert="horz" lIns="0" tIns="0" rIns="0" bIns="0" rtlCol="0" anchor="t" anchorCtr="0">
            <a:spAutoFit/>
          </a:bodyPr>
          <a:lstStyle>
            <a:lvl1pPr algn="r">
              <a:defRPr sz="900">
                <a:solidFill>
                  <a:srgbClr val="FFFFFF"/>
                </a:solidFill>
              </a:defRPr>
            </a:lvl1pPr>
          </a:lstStyle>
          <a:p>
            <a:r>
              <a:rPr lang="en-US" dirty="0"/>
              <a:t>Subtitle to go here</a:t>
            </a:r>
          </a:p>
        </p:txBody>
      </p:sp>
    </p:spTree>
    <p:extLst>
      <p:ext uri="{BB962C8B-B14F-4D97-AF65-F5344CB8AC3E}">
        <p14:creationId xmlns:p14="http://schemas.microsoft.com/office/powerpoint/2010/main" val="802629548"/>
      </p:ext>
    </p:extLst>
  </p:cSld>
  <p:clrMap bg1="lt1" tx1="dk1" bg2="lt2" tx2="dk2" accent1="accent1" accent2="accent2" accent3="accent3" accent4="accent4" accent5="accent5" accent6="accent6" hlink="hlink" folHlink="folHlink"/>
  <p:sldLayoutIdLst>
    <p:sldLayoutId id="2147483797" r:id="rId1"/>
    <p:sldLayoutId id="2147483894" r:id="rId2"/>
    <p:sldLayoutId id="2147483806" r:id="rId3"/>
    <p:sldLayoutId id="2147483871" r:id="rId4"/>
    <p:sldLayoutId id="2147483902" r:id="rId5"/>
  </p:sldLayoutIdLst>
  <p:hf hdr="0" dt="0"/>
  <p:txStyles>
    <p:titleStyle>
      <a:lvl1pPr algn="l" defTabSz="457200" rtl="0" eaLnBrk="1" latinLnBrk="0" hangingPunct="1">
        <a:spcBef>
          <a:spcPct val="0"/>
        </a:spcBef>
        <a:buNone/>
        <a:defRPr sz="3500" b="1" i="0" kern="1200">
          <a:solidFill>
            <a:srgbClr val="FFFFFF"/>
          </a:solidFill>
          <a:latin typeface="+mj-lt"/>
          <a:ea typeface="+mj-ea"/>
          <a:cs typeface="+mj-cs"/>
        </a:defRPr>
      </a:lvl1pPr>
    </p:titleStyle>
    <p:bodyStyle>
      <a:lvl1pPr marL="270000" indent="-262800" algn="l" defTabSz="457200" rtl="0" eaLnBrk="1" latinLnBrk="0" hangingPunct="1">
        <a:spcBef>
          <a:spcPts val="300"/>
        </a:spcBef>
        <a:spcAft>
          <a:spcPts val="600"/>
        </a:spcAft>
        <a:buClr>
          <a:schemeClr val="tx2"/>
        </a:buClr>
        <a:buSzPct val="120000"/>
        <a:buFontTx/>
        <a:buBlip>
          <a:blip r:embed="rId8"/>
        </a:buBlip>
        <a:defRPr sz="1400" kern="1200">
          <a:solidFill>
            <a:srgbClr val="FFFFFF"/>
          </a:solidFill>
          <a:latin typeface="+mn-lt"/>
          <a:ea typeface="+mn-ea"/>
          <a:cs typeface="+mn-cs"/>
        </a:defRPr>
      </a:lvl1pPr>
      <a:lvl2pPr marL="504000" indent="-216000" algn="l" defTabSz="457200" rtl="0" eaLnBrk="1" latinLnBrk="0" hangingPunct="1">
        <a:spcBef>
          <a:spcPts val="300"/>
        </a:spcBef>
        <a:spcAft>
          <a:spcPts val="600"/>
        </a:spcAft>
        <a:buClr>
          <a:schemeClr val="tx2"/>
        </a:buClr>
        <a:buSzPct val="120000"/>
        <a:buFont typeface="Arial"/>
        <a:buChar char="•"/>
        <a:defRPr sz="1400" kern="1200">
          <a:solidFill>
            <a:srgbClr val="FFFFFF"/>
          </a:solidFill>
          <a:latin typeface="+mn-lt"/>
          <a:ea typeface="+mn-ea"/>
          <a:cs typeface="+mn-cs"/>
        </a:defRPr>
      </a:lvl2pPr>
      <a:lvl3pPr marL="720000" indent="-216000" algn="l" defTabSz="457200" rtl="0" eaLnBrk="1" latinLnBrk="0" hangingPunct="1">
        <a:spcBef>
          <a:spcPts val="300"/>
        </a:spcBef>
        <a:spcAft>
          <a:spcPts val="600"/>
        </a:spcAft>
        <a:buSzPct val="120000"/>
        <a:buFont typeface="Arial"/>
        <a:buChar char="•"/>
        <a:defRPr sz="1400" kern="1200">
          <a:solidFill>
            <a:srgbClr val="FFFFFF"/>
          </a:solidFill>
          <a:latin typeface="+mn-lt"/>
          <a:ea typeface="+mn-ea"/>
          <a:cs typeface="+mn-cs"/>
        </a:defRPr>
      </a:lvl3pPr>
      <a:lvl4pPr marL="936000" indent="-216000" algn="l" defTabSz="457200" rtl="0" eaLnBrk="1" latinLnBrk="0" hangingPunct="1">
        <a:spcBef>
          <a:spcPts val="300"/>
        </a:spcBef>
        <a:spcAft>
          <a:spcPts val="600"/>
        </a:spcAft>
        <a:buSzPct val="120000"/>
        <a:buFont typeface="Arial"/>
        <a:buChar char="•"/>
        <a:defRPr sz="1400" kern="1200">
          <a:solidFill>
            <a:srgbClr val="FFFFFF"/>
          </a:solidFill>
          <a:latin typeface="+mn-lt"/>
          <a:ea typeface="+mn-ea"/>
          <a:cs typeface="+mn-cs"/>
        </a:defRPr>
      </a:lvl4pPr>
      <a:lvl5pPr marL="1152000" indent="-216000" algn="l" defTabSz="457200" rtl="0" eaLnBrk="1" latinLnBrk="0" hangingPunct="1">
        <a:spcBef>
          <a:spcPts val="300"/>
        </a:spcBef>
        <a:spcAft>
          <a:spcPts val="600"/>
        </a:spcAft>
        <a:buSzPct val="120000"/>
        <a:buFont typeface="Arial"/>
        <a:buChar char="•"/>
        <a:defRPr sz="1400" kern="1200">
          <a:solidFill>
            <a:srgbClr val="FFFFFF"/>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gradFill flip="none" rotWithShape="0">
            <a:gsLst>
              <a:gs pos="100000">
                <a:schemeClr val="accent6"/>
              </a:gs>
              <a:gs pos="0">
                <a:schemeClr val="accent4"/>
              </a:gs>
            </a:gsLst>
            <a:lin ang="180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612002" y="853909"/>
            <a:ext cx="7919996" cy="538609"/>
          </a:xfrm>
          <a:prstGeom prst="rect">
            <a:avLst/>
          </a:prstGeom>
        </p:spPr>
        <p:txBody>
          <a:bodyPr vert="horz" lIns="0" tIns="0" rIns="0" bIns="0" rtlCol="0" anchor="b" anchorCtr="0">
            <a:spAutoFit/>
          </a:bodyPr>
          <a:lstStyle/>
          <a:p>
            <a:r>
              <a:rPr lang="en-US"/>
              <a:t>Click to edit Master title style</a:t>
            </a:r>
          </a:p>
        </p:txBody>
      </p:sp>
      <p:sp>
        <p:nvSpPr>
          <p:cNvPr id="3" name="Text Placeholder 2"/>
          <p:cNvSpPr>
            <a:spLocks noGrp="1"/>
          </p:cNvSpPr>
          <p:nvPr>
            <p:ph type="body" idx="1"/>
          </p:nvPr>
        </p:nvSpPr>
        <p:spPr>
          <a:xfrm>
            <a:off x="612002" y="1754909"/>
            <a:ext cx="7919996" cy="411141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9" name="Straight Connector 8"/>
          <p:cNvCxnSpPr/>
          <p:nvPr/>
        </p:nvCxnSpPr>
        <p:spPr>
          <a:xfrm>
            <a:off x="612002" y="5995939"/>
            <a:ext cx="7919996" cy="0"/>
          </a:xfrm>
          <a:prstGeom prst="line">
            <a:avLst/>
          </a:prstGeom>
          <a:ln w="3175" cmpd="sng">
            <a:solidFill>
              <a:srgbClr val="FFFFFF"/>
            </a:solidFill>
          </a:ln>
          <a:effectLst/>
        </p:spPr>
        <p:style>
          <a:lnRef idx="2">
            <a:schemeClr val="accent1"/>
          </a:lnRef>
          <a:fillRef idx="0">
            <a:schemeClr val="accent1"/>
          </a:fillRef>
          <a:effectRef idx="1">
            <a:schemeClr val="accent1"/>
          </a:effectRef>
          <a:fontRef idx="minor">
            <a:schemeClr val="tx1"/>
          </a:fontRef>
        </p:style>
      </p:cxnSp>
      <p:sp>
        <p:nvSpPr>
          <p:cNvPr id="11" name="Slide Number Placeholder 4"/>
          <p:cNvSpPr>
            <a:spLocks noGrp="1"/>
          </p:cNvSpPr>
          <p:nvPr>
            <p:ph type="sldNum" sz="quarter" idx="4"/>
          </p:nvPr>
        </p:nvSpPr>
        <p:spPr>
          <a:xfrm>
            <a:off x="8171998" y="6253668"/>
            <a:ext cx="360000" cy="138499"/>
          </a:xfrm>
          <a:prstGeom prst="rect">
            <a:avLst/>
          </a:prstGeom>
        </p:spPr>
        <p:txBody>
          <a:bodyPr vert="horz" lIns="0" tIns="0" rIns="0" bIns="0" rtlCol="0" anchor="ctr">
            <a:spAutoFit/>
          </a:bodyPr>
          <a:lstStyle>
            <a:lvl1pPr algn="r">
              <a:defRPr sz="900" b="1">
                <a:solidFill>
                  <a:srgbClr val="FFFFFF"/>
                </a:solidFill>
              </a:defRPr>
            </a:lvl1pPr>
          </a:lstStyle>
          <a:p>
            <a:fld id="{9133D5B8-6419-7E4E-B490-0DDAD13A1115}" type="slidenum">
              <a:rPr lang="en-US" smtClean="0"/>
              <a:pPr/>
              <a:t>‹#›</a:t>
            </a:fld>
            <a:endParaRPr lang="en-US" dirty="0"/>
          </a:p>
        </p:txBody>
      </p:sp>
      <p:sp>
        <p:nvSpPr>
          <p:cNvPr id="14" name="Footer Placeholder 3"/>
          <p:cNvSpPr txBox="1">
            <a:spLocks/>
          </p:cNvSpPr>
          <p:nvPr/>
        </p:nvSpPr>
        <p:spPr>
          <a:xfrm>
            <a:off x="953656" y="6253668"/>
            <a:ext cx="3420000" cy="138499"/>
          </a:xfrm>
          <a:prstGeom prst="rect">
            <a:avLst/>
          </a:prstGeom>
        </p:spPr>
        <p:txBody>
          <a:bodyPr vert="horz" lIns="0" tIns="0" rIns="0" bIns="0" rtlCol="0" anchor="t" anchorCtr="0">
            <a:spAutoFit/>
          </a:bodyPr>
          <a:lstStyle>
            <a:defPPr>
              <a:defRPr lang="en-US"/>
            </a:defPPr>
            <a:lvl1pPr marL="0" algn="l" defTabSz="457200" rtl="0" eaLnBrk="1" latinLnBrk="0" hangingPunct="1">
              <a:defRPr sz="900" kern="1200">
                <a:solidFill>
                  <a:schemeClr val="bg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rgbClr val="FFFFFF"/>
                </a:solidFill>
              </a:rPr>
              <a:t>HFMA identifier</a:t>
            </a:r>
          </a:p>
        </p:txBody>
      </p:sp>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2002" y="6196917"/>
            <a:ext cx="252000" cy="252000"/>
          </a:xfrm>
          <a:prstGeom prst="rect">
            <a:avLst/>
          </a:prstGeom>
        </p:spPr>
      </p:pic>
      <p:sp>
        <p:nvSpPr>
          <p:cNvPr id="13" name="Footer Placeholder 3"/>
          <p:cNvSpPr>
            <a:spLocks noGrp="1"/>
          </p:cNvSpPr>
          <p:nvPr>
            <p:ph type="ftr" sz="quarter" idx="3"/>
          </p:nvPr>
        </p:nvSpPr>
        <p:spPr>
          <a:xfrm>
            <a:off x="2771998" y="6253668"/>
            <a:ext cx="5400000" cy="138499"/>
          </a:xfrm>
          <a:prstGeom prst="rect">
            <a:avLst/>
          </a:prstGeom>
        </p:spPr>
        <p:txBody>
          <a:bodyPr vert="horz" lIns="0" tIns="0" rIns="0" bIns="0" rtlCol="0" anchor="t" anchorCtr="0">
            <a:spAutoFit/>
          </a:bodyPr>
          <a:lstStyle>
            <a:lvl1pPr algn="r">
              <a:defRPr sz="900">
                <a:solidFill>
                  <a:srgbClr val="FFFFFF"/>
                </a:solidFill>
              </a:defRPr>
            </a:lvl1pPr>
          </a:lstStyle>
          <a:p>
            <a:r>
              <a:rPr lang="en-US" dirty="0"/>
              <a:t>Subtitle to go here</a:t>
            </a:r>
          </a:p>
        </p:txBody>
      </p:sp>
    </p:spTree>
    <p:extLst>
      <p:ext uri="{BB962C8B-B14F-4D97-AF65-F5344CB8AC3E}">
        <p14:creationId xmlns:p14="http://schemas.microsoft.com/office/powerpoint/2010/main" val="601346115"/>
      </p:ext>
    </p:extLst>
  </p:cSld>
  <p:clrMap bg1="lt1" tx1="dk1" bg2="lt2" tx2="dk2" accent1="accent1" accent2="accent2" accent3="accent3" accent4="accent4" accent5="accent5" accent6="accent6" hlink="hlink" folHlink="folHlink"/>
  <p:sldLayoutIdLst>
    <p:sldLayoutId id="2147483820" r:id="rId1"/>
    <p:sldLayoutId id="2147483895" r:id="rId2"/>
    <p:sldLayoutId id="2147483829" r:id="rId3"/>
    <p:sldLayoutId id="2147483877" r:id="rId4"/>
    <p:sldLayoutId id="2147483903" r:id="rId5"/>
  </p:sldLayoutIdLst>
  <p:hf hdr="0" dt="0"/>
  <p:txStyles>
    <p:titleStyle>
      <a:lvl1pPr algn="l" defTabSz="457200" rtl="0" eaLnBrk="1" latinLnBrk="0" hangingPunct="1">
        <a:spcBef>
          <a:spcPct val="0"/>
        </a:spcBef>
        <a:buNone/>
        <a:defRPr sz="3500" b="1" i="0" kern="1200">
          <a:solidFill>
            <a:schemeClr val="bg2"/>
          </a:solidFill>
          <a:latin typeface="+mj-lt"/>
          <a:ea typeface="+mj-ea"/>
          <a:cs typeface="+mj-cs"/>
        </a:defRPr>
      </a:lvl1pPr>
    </p:titleStyle>
    <p:bodyStyle>
      <a:lvl1pPr marL="270000" indent="-262800" algn="l" defTabSz="457200" rtl="0" eaLnBrk="1" latinLnBrk="0" hangingPunct="1">
        <a:spcBef>
          <a:spcPts val="300"/>
        </a:spcBef>
        <a:spcAft>
          <a:spcPts val="600"/>
        </a:spcAft>
        <a:buClr>
          <a:schemeClr val="tx2"/>
        </a:buClr>
        <a:buSzPct val="120000"/>
        <a:buFontTx/>
        <a:buBlip>
          <a:blip r:embed="rId8"/>
        </a:buBlip>
        <a:defRPr sz="1400" kern="1200">
          <a:solidFill>
            <a:schemeClr val="bg1"/>
          </a:solidFill>
          <a:latin typeface="+mn-lt"/>
          <a:ea typeface="+mn-ea"/>
          <a:cs typeface="+mn-cs"/>
        </a:defRPr>
      </a:lvl1pPr>
      <a:lvl2pPr marL="504000" indent="-216000" algn="l" defTabSz="457200" rtl="0" eaLnBrk="1" latinLnBrk="0" hangingPunct="1">
        <a:spcBef>
          <a:spcPts val="300"/>
        </a:spcBef>
        <a:spcAft>
          <a:spcPts val="600"/>
        </a:spcAft>
        <a:buClr>
          <a:schemeClr val="tx2"/>
        </a:buClr>
        <a:buSzPct val="120000"/>
        <a:buFont typeface="Arial"/>
        <a:buChar char="•"/>
        <a:defRPr sz="1400" kern="1200">
          <a:solidFill>
            <a:schemeClr val="bg1"/>
          </a:solidFill>
          <a:latin typeface="+mn-lt"/>
          <a:ea typeface="+mn-ea"/>
          <a:cs typeface="+mn-cs"/>
        </a:defRPr>
      </a:lvl2pPr>
      <a:lvl3pPr marL="720000" indent="-216000" algn="l" defTabSz="457200" rtl="0" eaLnBrk="1" latinLnBrk="0" hangingPunct="1">
        <a:spcBef>
          <a:spcPts val="300"/>
        </a:spcBef>
        <a:spcAft>
          <a:spcPts val="600"/>
        </a:spcAft>
        <a:buSzPct val="120000"/>
        <a:buFont typeface="Arial"/>
        <a:buChar char="•"/>
        <a:defRPr sz="1400" kern="1200">
          <a:solidFill>
            <a:schemeClr val="bg1"/>
          </a:solidFill>
          <a:latin typeface="+mn-lt"/>
          <a:ea typeface="+mn-ea"/>
          <a:cs typeface="+mn-cs"/>
        </a:defRPr>
      </a:lvl3pPr>
      <a:lvl4pPr marL="936000" indent="-216000" algn="l" defTabSz="457200" rtl="0" eaLnBrk="1" latinLnBrk="0" hangingPunct="1">
        <a:spcBef>
          <a:spcPts val="300"/>
        </a:spcBef>
        <a:spcAft>
          <a:spcPts val="600"/>
        </a:spcAft>
        <a:buSzPct val="120000"/>
        <a:buFont typeface="Arial"/>
        <a:buChar char="•"/>
        <a:defRPr sz="1400" kern="1200">
          <a:solidFill>
            <a:schemeClr val="bg1"/>
          </a:solidFill>
          <a:latin typeface="+mn-lt"/>
          <a:ea typeface="+mn-ea"/>
          <a:cs typeface="+mn-cs"/>
        </a:defRPr>
      </a:lvl4pPr>
      <a:lvl5pPr marL="1152000" indent="-216000" algn="l" defTabSz="457200" rtl="0" eaLnBrk="1" latinLnBrk="0" hangingPunct="1">
        <a:spcBef>
          <a:spcPts val="300"/>
        </a:spcBef>
        <a:spcAft>
          <a:spcPts val="600"/>
        </a:spcAft>
        <a:buSzPct val="120000"/>
        <a:buFont typeface="Arial"/>
        <a:buChar char="•"/>
        <a:defRPr sz="1400" kern="1200">
          <a:solidFill>
            <a:schemeClr val="bg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7.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9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97.xml"/><Relationship Id="rId4" Type="http://schemas.microsoft.com/office/2007/relationships/hdphoto" Target="../media/hdphoto2.wdp"/></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97.xml"/><Relationship Id="rId1" Type="http://schemas.openxmlformats.org/officeDocument/2006/relationships/themeOverride" Target="../theme/themeOverride1.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97.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97.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9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7.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9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97.xml"/><Relationship Id="rId5" Type="http://schemas.openxmlformats.org/officeDocument/2006/relationships/image" Target="../media/image20.png"/><Relationship Id="rId4" Type="http://schemas.openxmlformats.org/officeDocument/2006/relationships/image" Target="../media/image1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8.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1.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97.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97.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9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a:t>Making </a:t>
            </a:r>
            <a:r>
              <a:rPr lang="en-US" dirty="0" smtClean="0"/>
              <a:t>Tax Digital for VAT</a:t>
            </a:r>
            <a:endParaRPr lang="en-US" dirty="0"/>
          </a:p>
        </p:txBody>
      </p:sp>
      <p:sp>
        <p:nvSpPr>
          <p:cNvPr id="7" name="Subtitle 6"/>
          <p:cNvSpPr>
            <a:spLocks noGrp="1"/>
          </p:cNvSpPr>
          <p:nvPr>
            <p:ph type="subTitle" idx="1"/>
          </p:nvPr>
        </p:nvSpPr>
        <p:spPr>
          <a:xfrm>
            <a:off x="977650" y="3389240"/>
            <a:ext cx="6274920" cy="1107996"/>
          </a:xfrm>
        </p:spPr>
        <p:txBody>
          <a:bodyPr/>
          <a:lstStyle/>
          <a:p>
            <a:endParaRPr lang="en-US" sz="2400" dirty="0"/>
          </a:p>
          <a:p>
            <a:r>
              <a:rPr lang="en-US" sz="2400" dirty="0" smtClean="0"/>
              <a:t>Josh Reardon (NHS SBS - VAT Consultancy)</a:t>
            </a:r>
          </a:p>
          <a:p>
            <a:r>
              <a:rPr lang="en-US" sz="2400" dirty="0" smtClean="0"/>
              <a:t>Claire Williams (HMRC)</a:t>
            </a:r>
            <a:endParaRPr lang="en-US" sz="2400" dirty="0"/>
          </a:p>
        </p:txBody>
      </p:sp>
      <p:sp>
        <p:nvSpPr>
          <p:cNvPr id="8" name="Text Placeholder 7"/>
          <p:cNvSpPr>
            <a:spLocks noGrp="1"/>
          </p:cNvSpPr>
          <p:nvPr>
            <p:ph type="body" sz="quarter" idx="10"/>
          </p:nvPr>
        </p:nvSpPr>
        <p:spPr/>
        <p:txBody>
          <a:bodyPr/>
          <a:lstStyle/>
          <a:p>
            <a:r>
              <a:rPr lang="en-US" sz="1800" b="1" dirty="0"/>
              <a:t>11 December 2018 – 1 pm</a:t>
            </a:r>
          </a:p>
        </p:txBody>
      </p:sp>
      <p:sp>
        <p:nvSpPr>
          <p:cNvPr id="11" name="Text Placeholder 10">
            <a:extLst>
              <a:ext uri="{FF2B5EF4-FFF2-40B4-BE49-F238E27FC236}">
                <a16:creationId xmlns:a16="http://schemas.microsoft.com/office/drawing/2014/main" xmlns="" id="{65272C04-6DB0-4D87-BE2D-160D8DDE5690}"/>
              </a:ext>
            </a:extLst>
          </p:cNvPr>
          <p:cNvSpPr>
            <a:spLocks noGrp="1"/>
          </p:cNvSpPr>
          <p:nvPr>
            <p:ph type="body" sz="quarter" idx="12"/>
          </p:nvPr>
        </p:nvSpPr>
        <p:spPr/>
        <p:txBody>
          <a:bodyPr/>
          <a:lstStyle/>
          <a:p>
            <a:pPr marL="7200" indent="0">
              <a:buNone/>
            </a:pPr>
            <a:r>
              <a:rPr lang="en-GB" dirty="0"/>
              <a:t>HFMA  Webinars</a:t>
            </a:r>
          </a:p>
        </p:txBody>
      </p:sp>
      <p:pic>
        <p:nvPicPr>
          <p:cNvPr id="9" name="Picture 8">
            <a:extLst>
              <a:ext uri="{FF2B5EF4-FFF2-40B4-BE49-F238E27FC236}">
                <a16:creationId xmlns:a16="http://schemas.microsoft.com/office/drawing/2014/main" xmlns="" id="{66996499-FA44-4FB0-B655-998F06B3D774}"/>
              </a:ext>
            </a:extLst>
          </p:cNvPr>
          <p:cNvPicPr>
            <a:picLocks noChangeAspect="1"/>
          </p:cNvPicPr>
          <p:nvPr/>
        </p:nvPicPr>
        <p:blipFill rotWithShape="1">
          <a:blip r:embed="rId2"/>
          <a:srcRect r="13283"/>
          <a:stretch/>
        </p:blipFill>
        <p:spPr>
          <a:xfrm>
            <a:off x="5929657" y="2932194"/>
            <a:ext cx="3214343" cy="3706713"/>
          </a:xfrm>
          <a:prstGeom prst="rect">
            <a:avLst/>
          </a:prstGeom>
        </p:spPr>
      </p:pic>
    </p:spTree>
    <p:extLst>
      <p:ext uri="{BB962C8B-B14F-4D97-AF65-F5344CB8AC3E}">
        <p14:creationId xmlns:p14="http://schemas.microsoft.com/office/powerpoint/2010/main" val="23520867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p:cNvSpPr>
            <a:spLocks noGrp="1"/>
          </p:cNvSpPr>
          <p:nvPr>
            <p:ph type="title"/>
          </p:nvPr>
        </p:nvSpPr>
        <p:spPr>
          <a:xfrm>
            <a:off x="28977" y="357840"/>
            <a:ext cx="6997148" cy="857250"/>
          </a:xfrm>
          <a:solidFill>
            <a:srgbClr val="005EA5"/>
          </a:solidFill>
        </p:spPr>
        <p:txBody>
          <a:bodyPr>
            <a:normAutofit/>
          </a:bodyPr>
          <a:lstStyle/>
          <a:p>
            <a:r>
              <a:rPr lang="en-GB" sz="4400" dirty="0">
                <a:cs typeface="Arial" panose="020B0604020202020204" pitchFamily="34" charset="0"/>
              </a:rPr>
              <a:t>Who is affected – and when?</a:t>
            </a:r>
          </a:p>
        </p:txBody>
      </p:sp>
      <p:pic>
        <p:nvPicPr>
          <p:cNvPr id="16" name="Picture 1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339105" y="3347357"/>
            <a:ext cx="5449471" cy="312246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8" name="Oval Callout 17"/>
          <p:cNvSpPr/>
          <p:nvPr/>
        </p:nvSpPr>
        <p:spPr>
          <a:xfrm>
            <a:off x="292609" y="1609344"/>
            <a:ext cx="2562606" cy="1738013"/>
          </a:xfrm>
          <a:prstGeom prst="wedgeEllipseCallout">
            <a:avLst>
              <a:gd name="adj1" fmla="val 72955"/>
              <a:gd name="adj2" fmla="val 65956"/>
            </a:avLst>
          </a:prstGeom>
          <a:solidFill>
            <a:srgbClr val="005EA5"/>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400"/>
            <a:endParaRPr lang="en-GB" sz="2800" dirty="0">
              <a:solidFill>
                <a:prstClr val="white"/>
              </a:solidFill>
              <a:cs typeface="Arial" panose="020B0604020202020204" pitchFamily="34" charset="0"/>
            </a:endParaRPr>
          </a:p>
        </p:txBody>
      </p:sp>
      <p:sp>
        <p:nvSpPr>
          <p:cNvPr id="7" name="Content Placeholder 2"/>
          <p:cNvSpPr txBox="1">
            <a:spLocks/>
          </p:cNvSpPr>
          <p:nvPr/>
        </p:nvSpPr>
        <p:spPr>
          <a:xfrm>
            <a:off x="202312" y="1911317"/>
            <a:ext cx="2743199" cy="1134065"/>
          </a:xfrm>
          <a:prstGeom prst="rect">
            <a:avLst/>
          </a:prstGeom>
        </p:spPr>
        <p:txBody>
          <a:bodyPr vert="horz" lIns="107534" tIns="53767" rIns="107534" bIns="53767" rtlCol="0">
            <a:noAutofit/>
          </a:bodyPr>
          <a:lstStyle>
            <a:lvl1pPr marL="195602" indent="-195602" algn="l" defTabSz="768092" rtl="0" eaLnBrk="1" latinLnBrk="0" hangingPunct="1">
              <a:spcBef>
                <a:spcPct val="20000"/>
              </a:spcBef>
              <a:buClr>
                <a:srgbClr val="129B98"/>
              </a:buClr>
              <a:buFont typeface="Wingdings" pitchFamily="2" charset="2"/>
              <a:buChar char="§"/>
              <a:defRPr sz="2572" kern="1200">
                <a:solidFill>
                  <a:schemeClr val="tx1">
                    <a:lumMod val="75000"/>
                    <a:lumOff val="25000"/>
                  </a:schemeClr>
                </a:solidFill>
                <a:latin typeface="+mn-lt"/>
                <a:ea typeface="+mn-ea"/>
                <a:cs typeface="+mn-cs"/>
              </a:defRPr>
            </a:lvl1pPr>
            <a:lvl2pPr marL="530677" indent="-147128" algn="l" defTabSz="768092" rtl="0" eaLnBrk="1" latinLnBrk="0" hangingPunct="1">
              <a:spcBef>
                <a:spcPct val="20000"/>
              </a:spcBef>
              <a:buClr>
                <a:srgbClr val="019093"/>
              </a:buClr>
              <a:buFont typeface="Arial" pitchFamily="34" charset="0"/>
              <a:buChar char="•"/>
              <a:defRPr sz="2143" kern="1200">
                <a:solidFill>
                  <a:schemeClr val="tx1">
                    <a:lumMod val="75000"/>
                    <a:lumOff val="25000"/>
                  </a:schemeClr>
                </a:solidFill>
                <a:latin typeface="+mn-lt"/>
                <a:ea typeface="+mn-ea"/>
                <a:cs typeface="+mn-cs"/>
              </a:defRPr>
            </a:lvl2pPr>
            <a:lvl3pPr marL="914226" indent="-146276" algn="l" defTabSz="768092" rtl="0" eaLnBrk="1" latinLnBrk="0" hangingPunct="1">
              <a:spcBef>
                <a:spcPct val="20000"/>
              </a:spcBef>
              <a:buClr>
                <a:srgbClr val="D20D55"/>
              </a:buClr>
              <a:buFont typeface="Wingdings" pitchFamily="2" charset="2"/>
              <a:buChar char="§"/>
              <a:defRPr sz="1928" kern="1200">
                <a:solidFill>
                  <a:schemeClr val="tx1">
                    <a:lumMod val="75000"/>
                    <a:lumOff val="25000"/>
                  </a:schemeClr>
                </a:solidFill>
                <a:latin typeface="+mn-lt"/>
                <a:ea typeface="+mn-ea"/>
                <a:cs typeface="+mn-cs"/>
              </a:defRPr>
            </a:lvl3pPr>
            <a:lvl4pPr marL="1249300" indent="-96950" algn="l" defTabSz="768092" rtl="0" eaLnBrk="1" latinLnBrk="0" hangingPunct="1">
              <a:spcBef>
                <a:spcPct val="20000"/>
              </a:spcBef>
              <a:buClr>
                <a:srgbClr val="019093"/>
              </a:buClr>
              <a:buFont typeface="Arial" pitchFamily="34" charset="0"/>
              <a:buChar char="•"/>
              <a:defRPr sz="1500" kern="1200">
                <a:solidFill>
                  <a:schemeClr val="tx1">
                    <a:lumMod val="75000"/>
                    <a:lumOff val="25000"/>
                  </a:schemeClr>
                </a:solidFill>
                <a:latin typeface="+mn-lt"/>
                <a:ea typeface="+mn-ea"/>
                <a:cs typeface="+mn-cs"/>
              </a:defRPr>
            </a:lvl4pPr>
            <a:lvl5pPr marL="1682175" indent="-145427" algn="l" defTabSz="768092" rtl="0" eaLnBrk="1" latinLnBrk="0" hangingPunct="1">
              <a:spcBef>
                <a:spcPct val="20000"/>
              </a:spcBef>
              <a:buClr>
                <a:srgbClr val="D20D55"/>
              </a:buClr>
              <a:buFont typeface="Arial" pitchFamily="34" charset="0"/>
              <a:buChar char="»"/>
              <a:defRPr sz="1500" kern="1200">
                <a:solidFill>
                  <a:schemeClr val="tx1">
                    <a:lumMod val="75000"/>
                    <a:lumOff val="25000"/>
                  </a:schemeClr>
                </a:solidFill>
                <a:latin typeface="+mn-lt"/>
                <a:ea typeface="+mn-ea"/>
                <a:cs typeface="+mn-cs"/>
              </a:defRPr>
            </a:lvl5pPr>
            <a:lvl6pPr marL="2112254" indent="-192023" algn="l" defTabSz="768092" rtl="0" eaLnBrk="1" latinLnBrk="0" hangingPunct="1">
              <a:spcBef>
                <a:spcPct val="20000"/>
              </a:spcBef>
              <a:buFont typeface="Arial" pitchFamily="34" charset="0"/>
              <a:buChar char="•"/>
              <a:defRPr sz="1661" kern="1200">
                <a:solidFill>
                  <a:schemeClr val="tx1"/>
                </a:solidFill>
                <a:latin typeface="+mn-lt"/>
                <a:ea typeface="+mn-ea"/>
                <a:cs typeface="+mn-cs"/>
              </a:defRPr>
            </a:lvl6pPr>
            <a:lvl7pPr marL="2496299" indent="-192023" algn="l" defTabSz="768092" rtl="0" eaLnBrk="1" latinLnBrk="0" hangingPunct="1">
              <a:spcBef>
                <a:spcPct val="20000"/>
              </a:spcBef>
              <a:buFont typeface="Arial" pitchFamily="34" charset="0"/>
              <a:buChar char="•"/>
              <a:defRPr sz="1661" kern="1200">
                <a:solidFill>
                  <a:schemeClr val="tx1"/>
                </a:solidFill>
                <a:latin typeface="+mn-lt"/>
                <a:ea typeface="+mn-ea"/>
                <a:cs typeface="+mn-cs"/>
              </a:defRPr>
            </a:lvl7pPr>
            <a:lvl8pPr marL="2880346" indent="-192023" algn="l" defTabSz="768092" rtl="0" eaLnBrk="1" latinLnBrk="0" hangingPunct="1">
              <a:spcBef>
                <a:spcPct val="20000"/>
              </a:spcBef>
              <a:buFont typeface="Arial" pitchFamily="34" charset="0"/>
              <a:buChar char="•"/>
              <a:defRPr sz="1661" kern="1200">
                <a:solidFill>
                  <a:schemeClr val="tx1"/>
                </a:solidFill>
                <a:latin typeface="+mn-lt"/>
                <a:ea typeface="+mn-ea"/>
                <a:cs typeface="+mn-cs"/>
              </a:defRPr>
            </a:lvl8pPr>
            <a:lvl9pPr marL="3264392" indent="-192023" algn="l" defTabSz="768092" rtl="0" eaLnBrk="1" latinLnBrk="0" hangingPunct="1">
              <a:spcBef>
                <a:spcPct val="20000"/>
              </a:spcBef>
              <a:buFont typeface="Arial" pitchFamily="34" charset="0"/>
              <a:buChar char="•"/>
              <a:defRPr sz="1661" kern="1200">
                <a:solidFill>
                  <a:schemeClr val="tx1"/>
                </a:solidFill>
                <a:latin typeface="+mn-lt"/>
                <a:ea typeface="+mn-ea"/>
                <a:cs typeface="+mn-cs"/>
              </a:defRPr>
            </a:lvl9pPr>
          </a:lstStyle>
          <a:p>
            <a:pPr marL="0" indent="0" algn="ctr">
              <a:buClr>
                <a:srgbClr val="3399FF"/>
              </a:buClr>
              <a:buFont typeface="Wingdings" pitchFamily="2" charset="2"/>
              <a:buNone/>
            </a:pPr>
            <a:r>
              <a:rPr lang="en-GB" sz="4400" b="1" dirty="0">
                <a:solidFill>
                  <a:prstClr val="white"/>
                </a:solidFill>
                <a:latin typeface="Calibri Light" panose="020F0302020204030204" pitchFamily="34" charset="0"/>
                <a:cs typeface="Arial" panose="020B0604020202020204" pitchFamily="34" charset="0"/>
              </a:rPr>
              <a:t>Section </a:t>
            </a:r>
            <a:r>
              <a:rPr lang="en-GB" sz="4400" b="1" dirty="0" smtClean="0">
                <a:solidFill>
                  <a:prstClr val="white"/>
                </a:solidFill>
                <a:latin typeface="Calibri Light" panose="020F0302020204030204" pitchFamily="34" charset="0"/>
                <a:cs typeface="Arial" panose="020B0604020202020204" pitchFamily="34" charset="0"/>
              </a:rPr>
              <a:t>2</a:t>
            </a:r>
            <a:r>
              <a:rPr lang="en-GB" sz="2800" b="1" dirty="0" smtClean="0">
                <a:solidFill>
                  <a:prstClr val="white"/>
                </a:solidFill>
                <a:latin typeface="Calibri Light" panose="020F0302020204030204" pitchFamily="34" charset="0"/>
                <a:cs typeface="Arial" panose="020B0604020202020204" pitchFamily="34" charset="0"/>
              </a:rPr>
              <a:t/>
            </a:r>
            <a:br>
              <a:rPr lang="en-GB" sz="2800" b="1" dirty="0" smtClean="0">
                <a:solidFill>
                  <a:prstClr val="white"/>
                </a:solidFill>
                <a:latin typeface="Calibri Light" panose="020F0302020204030204" pitchFamily="34" charset="0"/>
                <a:cs typeface="Arial" panose="020B0604020202020204" pitchFamily="34" charset="0"/>
              </a:rPr>
            </a:br>
            <a:r>
              <a:rPr lang="en-GB" sz="2800" b="1" dirty="0" smtClean="0">
                <a:solidFill>
                  <a:prstClr val="white"/>
                </a:solidFill>
                <a:latin typeface="Calibri Light" panose="020F0302020204030204" pitchFamily="34" charset="0"/>
                <a:cs typeface="Arial" panose="020B0604020202020204" pitchFamily="34" charset="0"/>
              </a:rPr>
              <a:t>Notice 700/22</a:t>
            </a:r>
            <a:br>
              <a:rPr lang="en-GB" sz="2800" b="1" dirty="0" smtClean="0">
                <a:solidFill>
                  <a:prstClr val="white"/>
                </a:solidFill>
                <a:latin typeface="Calibri Light" panose="020F0302020204030204" pitchFamily="34" charset="0"/>
                <a:cs typeface="Arial" panose="020B0604020202020204" pitchFamily="34" charset="0"/>
              </a:rPr>
            </a:br>
            <a:endParaRPr lang="en-GB" sz="2800" b="1" dirty="0" smtClean="0">
              <a:solidFill>
                <a:prstClr val="white"/>
              </a:solidFill>
              <a:latin typeface="Calibri Light" panose="020F0302020204030204" pitchFamily="34" charset="0"/>
              <a:cs typeface="Arial" panose="020B0604020202020204" pitchFamily="34" charset="0"/>
            </a:endParaRPr>
          </a:p>
        </p:txBody>
      </p:sp>
    </p:spTree>
    <p:extLst>
      <p:ext uri="{BB962C8B-B14F-4D97-AF65-F5344CB8AC3E}">
        <p14:creationId xmlns:p14="http://schemas.microsoft.com/office/powerpoint/2010/main" val="2463448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p:cNvSpPr>
            <a:spLocks noGrp="1"/>
          </p:cNvSpPr>
          <p:nvPr>
            <p:ph type="title"/>
          </p:nvPr>
        </p:nvSpPr>
        <p:spPr>
          <a:xfrm>
            <a:off x="28977" y="357840"/>
            <a:ext cx="6997148" cy="857250"/>
          </a:xfrm>
          <a:solidFill>
            <a:srgbClr val="005EA5"/>
          </a:solidFill>
        </p:spPr>
        <p:txBody>
          <a:bodyPr>
            <a:normAutofit/>
          </a:bodyPr>
          <a:lstStyle/>
          <a:p>
            <a:r>
              <a:rPr lang="en-GB" sz="4400" dirty="0">
                <a:cs typeface="Arial" panose="020B0604020202020204" pitchFamily="34" charset="0"/>
              </a:rPr>
              <a:t>Who is affected – and when?</a:t>
            </a:r>
          </a:p>
        </p:txBody>
      </p:sp>
      <p:sp>
        <p:nvSpPr>
          <p:cNvPr id="19" name="Content Placeholder 2"/>
          <p:cNvSpPr txBox="1">
            <a:spLocks/>
          </p:cNvSpPr>
          <p:nvPr/>
        </p:nvSpPr>
        <p:spPr>
          <a:xfrm>
            <a:off x="202312" y="1911317"/>
            <a:ext cx="2743199" cy="1134065"/>
          </a:xfrm>
          <a:prstGeom prst="rect">
            <a:avLst/>
          </a:prstGeom>
        </p:spPr>
        <p:txBody>
          <a:bodyPr vert="horz" lIns="107534" tIns="53767" rIns="107534" bIns="53767" rtlCol="0">
            <a:noAutofit/>
          </a:bodyPr>
          <a:lstStyle>
            <a:lvl1pPr marL="195602" indent="-195602" algn="l" defTabSz="768092" rtl="0" eaLnBrk="1" latinLnBrk="0" hangingPunct="1">
              <a:spcBef>
                <a:spcPct val="20000"/>
              </a:spcBef>
              <a:buClr>
                <a:srgbClr val="129B98"/>
              </a:buClr>
              <a:buFont typeface="Wingdings" pitchFamily="2" charset="2"/>
              <a:buChar char="§"/>
              <a:defRPr sz="2572" kern="1200">
                <a:solidFill>
                  <a:schemeClr val="tx1">
                    <a:lumMod val="75000"/>
                    <a:lumOff val="25000"/>
                  </a:schemeClr>
                </a:solidFill>
                <a:latin typeface="+mn-lt"/>
                <a:ea typeface="+mn-ea"/>
                <a:cs typeface="+mn-cs"/>
              </a:defRPr>
            </a:lvl1pPr>
            <a:lvl2pPr marL="530677" indent="-147128" algn="l" defTabSz="768092" rtl="0" eaLnBrk="1" latinLnBrk="0" hangingPunct="1">
              <a:spcBef>
                <a:spcPct val="20000"/>
              </a:spcBef>
              <a:buClr>
                <a:srgbClr val="019093"/>
              </a:buClr>
              <a:buFont typeface="Arial" pitchFamily="34" charset="0"/>
              <a:buChar char="•"/>
              <a:defRPr sz="2143" kern="1200">
                <a:solidFill>
                  <a:schemeClr val="tx1">
                    <a:lumMod val="75000"/>
                    <a:lumOff val="25000"/>
                  </a:schemeClr>
                </a:solidFill>
                <a:latin typeface="+mn-lt"/>
                <a:ea typeface="+mn-ea"/>
                <a:cs typeface="+mn-cs"/>
              </a:defRPr>
            </a:lvl2pPr>
            <a:lvl3pPr marL="914226" indent="-146276" algn="l" defTabSz="768092" rtl="0" eaLnBrk="1" latinLnBrk="0" hangingPunct="1">
              <a:spcBef>
                <a:spcPct val="20000"/>
              </a:spcBef>
              <a:buClr>
                <a:srgbClr val="D20D55"/>
              </a:buClr>
              <a:buFont typeface="Wingdings" pitchFamily="2" charset="2"/>
              <a:buChar char="§"/>
              <a:defRPr sz="1928" kern="1200">
                <a:solidFill>
                  <a:schemeClr val="tx1">
                    <a:lumMod val="75000"/>
                    <a:lumOff val="25000"/>
                  </a:schemeClr>
                </a:solidFill>
                <a:latin typeface="+mn-lt"/>
                <a:ea typeface="+mn-ea"/>
                <a:cs typeface="+mn-cs"/>
              </a:defRPr>
            </a:lvl3pPr>
            <a:lvl4pPr marL="1249300" indent="-96950" algn="l" defTabSz="768092" rtl="0" eaLnBrk="1" latinLnBrk="0" hangingPunct="1">
              <a:spcBef>
                <a:spcPct val="20000"/>
              </a:spcBef>
              <a:buClr>
                <a:srgbClr val="019093"/>
              </a:buClr>
              <a:buFont typeface="Arial" pitchFamily="34" charset="0"/>
              <a:buChar char="•"/>
              <a:defRPr sz="1500" kern="1200">
                <a:solidFill>
                  <a:schemeClr val="tx1">
                    <a:lumMod val="75000"/>
                    <a:lumOff val="25000"/>
                  </a:schemeClr>
                </a:solidFill>
                <a:latin typeface="+mn-lt"/>
                <a:ea typeface="+mn-ea"/>
                <a:cs typeface="+mn-cs"/>
              </a:defRPr>
            </a:lvl4pPr>
            <a:lvl5pPr marL="1682175" indent="-145427" algn="l" defTabSz="768092" rtl="0" eaLnBrk="1" latinLnBrk="0" hangingPunct="1">
              <a:spcBef>
                <a:spcPct val="20000"/>
              </a:spcBef>
              <a:buClr>
                <a:srgbClr val="D20D55"/>
              </a:buClr>
              <a:buFont typeface="Arial" pitchFamily="34" charset="0"/>
              <a:buChar char="»"/>
              <a:defRPr sz="1500" kern="1200">
                <a:solidFill>
                  <a:schemeClr val="tx1">
                    <a:lumMod val="75000"/>
                    <a:lumOff val="25000"/>
                  </a:schemeClr>
                </a:solidFill>
                <a:latin typeface="+mn-lt"/>
                <a:ea typeface="+mn-ea"/>
                <a:cs typeface="+mn-cs"/>
              </a:defRPr>
            </a:lvl5pPr>
            <a:lvl6pPr marL="2112254" indent="-192023" algn="l" defTabSz="768092" rtl="0" eaLnBrk="1" latinLnBrk="0" hangingPunct="1">
              <a:spcBef>
                <a:spcPct val="20000"/>
              </a:spcBef>
              <a:buFont typeface="Arial" pitchFamily="34" charset="0"/>
              <a:buChar char="•"/>
              <a:defRPr sz="1661" kern="1200">
                <a:solidFill>
                  <a:schemeClr val="tx1"/>
                </a:solidFill>
                <a:latin typeface="+mn-lt"/>
                <a:ea typeface="+mn-ea"/>
                <a:cs typeface="+mn-cs"/>
              </a:defRPr>
            </a:lvl6pPr>
            <a:lvl7pPr marL="2496299" indent="-192023" algn="l" defTabSz="768092" rtl="0" eaLnBrk="1" latinLnBrk="0" hangingPunct="1">
              <a:spcBef>
                <a:spcPct val="20000"/>
              </a:spcBef>
              <a:buFont typeface="Arial" pitchFamily="34" charset="0"/>
              <a:buChar char="•"/>
              <a:defRPr sz="1661" kern="1200">
                <a:solidFill>
                  <a:schemeClr val="tx1"/>
                </a:solidFill>
                <a:latin typeface="+mn-lt"/>
                <a:ea typeface="+mn-ea"/>
                <a:cs typeface="+mn-cs"/>
              </a:defRPr>
            </a:lvl7pPr>
            <a:lvl8pPr marL="2880346" indent="-192023" algn="l" defTabSz="768092" rtl="0" eaLnBrk="1" latinLnBrk="0" hangingPunct="1">
              <a:spcBef>
                <a:spcPct val="20000"/>
              </a:spcBef>
              <a:buFont typeface="Arial" pitchFamily="34" charset="0"/>
              <a:buChar char="•"/>
              <a:defRPr sz="1661" kern="1200">
                <a:solidFill>
                  <a:schemeClr val="tx1"/>
                </a:solidFill>
                <a:latin typeface="+mn-lt"/>
                <a:ea typeface="+mn-ea"/>
                <a:cs typeface="+mn-cs"/>
              </a:defRPr>
            </a:lvl8pPr>
            <a:lvl9pPr marL="3264392" indent="-192023" algn="l" defTabSz="768092" rtl="0" eaLnBrk="1" latinLnBrk="0" hangingPunct="1">
              <a:spcBef>
                <a:spcPct val="20000"/>
              </a:spcBef>
              <a:buFont typeface="Arial" pitchFamily="34" charset="0"/>
              <a:buChar char="•"/>
              <a:defRPr sz="1661" kern="1200">
                <a:solidFill>
                  <a:schemeClr val="tx1"/>
                </a:solidFill>
                <a:latin typeface="+mn-lt"/>
                <a:ea typeface="+mn-ea"/>
                <a:cs typeface="+mn-cs"/>
              </a:defRPr>
            </a:lvl9pPr>
          </a:lstStyle>
          <a:p>
            <a:pPr marL="0" indent="0" algn="ctr">
              <a:buClr>
                <a:srgbClr val="3399FF"/>
              </a:buClr>
              <a:buFont typeface="Wingdings" pitchFamily="2" charset="2"/>
              <a:buNone/>
            </a:pPr>
            <a:r>
              <a:rPr lang="en-GB" sz="2800" b="1" dirty="0" smtClean="0">
                <a:solidFill>
                  <a:prstClr val="white"/>
                </a:solidFill>
                <a:latin typeface="Calibri Light" panose="020F0302020204030204" pitchFamily="34" charset="0"/>
                <a:cs typeface="Arial" panose="020B0604020202020204" pitchFamily="34" charset="0"/>
              </a:rPr>
              <a:t>Notice 700/22</a:t>
            </a:r>
            <a:br>
              <a:rPr lang="en-GB" sz="2800" b="1" dirty="0" smtClean="0">
                <a:solidFill>
                  <a:prstClr val="white"/>
                </a:solidFill>
                <a:latin typeface="Calibri Light" panose="020F0302020204030204" pitchFamily="34" charset="0"/>
                <a:cs typeface="Arial" panose="020B0604020202020204" pitchFamily="34" charset="0"/>
              </a:rPr>
            </a:br>
            <a:r>
              <a:rPr lang="en-GB" sz="2800" b="1" dirty="0" smtClean="0">
                <a:solidFill>
                  <a:prstClr val="white"/>
                </a:solidFill>
                <a:latin typeface="Calibri Light" panose="020F0302020204030204" pitchFamily="34" charset="0"/>
                <a:cs typeface="Arial" panose="020B0604020202020204" pitchFamily="34" charset="0"/>
              </a:rPr>
              <a:t>Section 2</a:t>
            </a:r>
          </a:p>
        </p:txBody>
      </p:sp>
      <p:sp>
        <p:nvSpPr>
          <p:cNvPr id="6" name="Content Placeholder 2"/>
          <p:cNvSpPr>
            <a:spLocks noGrp="1"/>
          </p:cNvSpPr>
          <p:nvPr>
            <p:ph idx="1"/>
          </p:nvPr>
        </p:nvSpPr>
        <p:spPr>
          <a:xfrm>
            <a:off x="713232" y="1563844"/>
            <a:ext cx="7808976" cy="4760756"/>
          </a:xfrm>
          <a:ln>
            <a:noFill/>
          </a:ln>
        </p:spPr>
        <p:style>
          <a:lnRef idx="2">
            <a:schemeClr val="dk1"/>
          </a:lnRef>
          <a:fillRef idx="1">
            <a:schemeClr val="lt1"/>
          </a:fillRef>
          <a:effectRef idx="0">
            <a:schemeClr val="dk1"/>
          </a:effectRef>
          <a:fontRef idx="minor">
            <a:schemeClr val="dk1"/>
          </a:fontRef>
        </p:style>
        <p:txBody>
          <a:bodyPr vert="horz" lIns="107534" tIns="53767" rIns="107534" bIns="53767" rtlCol="0">
            <a:noAutofit/>
          </a:bodyPr>
          <a:lstStyle/>
          <a:p>
            <a:pPr marL="0" indent="0">
              <a:spcAft>
                <a:spcPts val="450"/>
              </a:spcAft>
              <a:buClr>
                <a:srgbClr val="3399FF"/>
              </a:buClr>
              <a:buNone/>
            </a:pPr>
            <a:r>
              <a:rPr lang="en-GB" sz="2800" b="1" dirty="0">
                <a:latin typeface="Arial" panose="020B0604020202020204" pitchFamily="34" charset="0"/>
                <a:cs typeface="Arial" panose="020B0604020202020204" pitchFamily="34" charset="0"/>
              </a:rPr>
              <a:t>From April </a:t>
            </a:r>
            <a:r>
              <a:rPr lang="en-GB" sz="2800" b="1" dirty="0" smtClean="0">
                <a:latin typeface="Arial" panose="020B0604020202020204" pitchFamily="34" charset="0"/>
                <a:cs typeface="Arial" panose="020B0604020202020204" pitchFamily="34" charset="0"/>
              </a:rPr>
              <a:t>2019 – </a:t>
            </a:r>
          </a:p>
          <a:p>
            <a:pPr>
              <a:spcAft>
                <a:spcPts val="450"/>
              </a:spcAft>
              <a:buClr>
                <a:schemeClr val="accent1"/>
              </a:buClr>
            </a:pPr>
            <a:r>
              <a:rPr lang="en-GB" sz="2800" dirty="0" smtClean="0">
                <a:latin typeface="Arial" panose="020B0604020202020204" pitchFamily="34" charset="0"/>
                <a:cs typeface="Arial" panose="020B0604020202020204" pitchFamily="34" charset="0"/>
              </a:rPr>
              <a:t> VAT </a:t>
            </a:r>
            <a:r>
              <a:rPr lang="en-GB" sz="2800" dirty="0">
                <a:latin typeface="Arial" panose="020B0604020202020204" pitchFamily="34" charset="0"/>
                <a:cs typeface="Arial" panose="020B0604020202020204" pitchFamily="34" charset="0"/>
              </a:rPr>
              <a:t>Registered </a:t>
            </a:r>
            <a:r>
              <a:rPr lang="en-GB" sz="2800" dirty="0" smtClean="0">
                <a:latin typeface="Arial" panose="020B0604020202020204" pitchFamily="34" charset="0"/>
                <a:cs typeface="Arial" panose="020B0604020202020204" pitchFamily="34" charset="0"/>
              </a:rPr>
              <a:t>entities </a:t>
            </a:r>
            <a:r>
              <a:rPr lang="en-GB" sz="2800" dirty="0">
                <a:latin typeface="Arial" panose="020B0604020202020204" pitchFamily="34" charset="0"/>
                <a:cs typeface="Arial" panose="020B0604020202020204" pitchFamily="34" charset="0"/>
              </a:rPr>
              <a:t>with a </a:t>
            </a:r>
            <a:r>
              <a:rPr lang="en-GB" sz="2800" dirty="0" smtClean="0">
                <a:latin typeface="Arial" panose="020B0604020202020204" pitchFamily="34" charset="0"/>
                <a:cs typeface="Arial" panose="020B0604020202020204" pitchFamily="34" charset="0"/>
              </a:rPr>
              <a:t>taxable turnover </a:t>
            </a:r>
            <a:r>
              <a:rPr lang="en-GB" sz="2800" dirty="0">
                <a:latin typeface="Arial" panose="020B0604020202020204" pitchFamily="34" charset="0"/>
                <a:cs typeface="Arial" panose="020B0604020202020204" pitchFamily="34" charset="0"/>
              </a:rPr>
              <a:t>above the VAT threshold </a:t>
            </a:r>
            <a:r>
              <a:rPr lang="en-GB" sz="2800" dirty="0" smtClean="0">
                <a:latin typeface="Arial" panose="020B0604020202020204" pitchFamily="34" charset="0"/>
                <a:cs typeface="Arial" panose="020B0604020202020204" pitchFamily="34" charset="0"/>
              </a:rPr>
              <a:t>must follow the MTD rules </a:t>
            </a:r>
          </a:p>
          <a:p>
            <a:pPr>
              <a:spcAft>
                <a:spcPts val="450"/>
              </a:spcAft>
              <a:buClr>
                <a:schemeClr val="accent1"/>
              </a:buClr>
            </a:pPr>
            <a:r>
              <a:rPr lang="en-GB" sz="2800" dirty="0">
                <a:latin typeface="Arial" panose="020B0604020202020204" pitchFamily="34" charset="0"/>
                <a:cs typeface="Arial" panose="020B0604020202020204" pitchFamily="34" charset="0"/>
              </a:rPr>
              <a:t> </a:t>
            </a:r>
            <a:r>
              <a:rPr lang="en-GB" sz="2800" dirty="0" smtClean="0">
                <a:latin typeface="Arial" panose="020B0604020202020204" pitchFamily="34" charset="0"/>
                <a:cs typeface="Arial" panose="020B0604020202020204" pitchFamily="34" charset="0"/>
              </a:rPr>
              <a:t>VAT threshold currently £85,000</a:t>
            </a:r>
          </a:p>
          <a:p>
            <a:pPr>
              <a:spcAft>
                <a:spcPts val="450"/>
              </a:spcAft>
              <a:buClr>
                <a:schemeClr val="accent1"/>
              </a:buClr>
            </a:pPr>
            <a:r>
              <a:rPr lang="en-GB" sz="2800" dirty="0" smtClean="0">
                <a:latin typeface="Arial" panose="020B0604020202020204" pitchFamily="34" charset="0"/>
                <a:cs typeface="Arial" panose="020B0604020202020204" pitchFamily="34" charset="0"/>
              </a:rPr>
              <a:t> From </a:t>
            </a:r>
            <a:r>
              <a:rPr lang="en-GB" sz="2800" dirty="0">
                <a:latin typeface="Arial" panose="020B0604020202020204" pitchFamily="34" charset="0"/>
                <a:cs typeface="Arial" panose="020B0604020202020204" pitchFamily="34" charset="0"/>
              </a:rPr>
              <a:t>the first </a:t>
            </a:r>
            <a:r>
              <a:rPr lang="en-GB" sz="2800" dirty="0" smtClean="0">
                <a:latin typeface="Arial" panose="020B0604020202020204" pitchFamily="34" charset="0"/>
                <a:cs typeface="Arial" panose="020B0604020202020204" pitchFamily="34" charset="0"/>
              </a:rPr>
              <a:t>VAT period </a:t>
            </a:r>
            <a:r>
              <a:rPr lang="en-GB" sz="2800" dirty="0">
                <a:latin typeface="Arial" panose="020B0604020202020204" pitchFamily="34" charset="0"/>
                <a:cs typeface="Arial" panose="020B0604020202020204" pitchFamily="34" charset="0"/>
              </a:rPr>
              <a:t>that starts on or after </a:t>
            </a:r>
            <a:r>
              <a:rPr lang="en-GB" sz="2800" dirty="0" smtClean="0">
                <a:latin typeface="Arial" panose="020B0604020202020204" pitchFamily="34" charset="0"/>
                <a:cs typeface="Arial" panose="020B0604020202020204" pitchFamily="34" charset="0"/>
              </a:rPr>
              <a:t>1 </a:t>
            </a:r>
            <a:r>
              <a:rPr lang="en-GB" sz="2800" dirty="0">
                <a:latin typeface="Arial" panose="020B0604020202020204" pitchFamily="34" charset="0"/>
                <a:cs typeface="Arial" panose="020B0604020202020204" pitchFamily="34" charset="0"/>
              </a:rPr>
              <a:t>April 2019. </a:t>
            </a:r>
            <a:endParaRPr lang="en-GB" sz="2800" dirty="0" smtClean="0">
              <a:latin typeface="Arial" panose="020B0604020202020204" pitchFamily="34" charset="0"/>
              <a:cs typeface="Arial" panose="020B0604020202020204" pitchFamily="34" charset="0"/>
            </a:endParaRPr>
          </a:p>
          <a:p>
            <a:pPr marL="0" indent="0">
              <a:spcAft>
                <a:spcPts val="450"/>
              </a:spcAft>
              <a:buClr>
                <a:schemeClr val="accent1"/>
              </a:buClr>
              <a:buNone/>
            </a:pPr>
            <a:r>
              <a:rPr lang="en-GB" sz="2800" b="1" dirty="0" smtClean="0">
                <a:latin typeface="Arial" panose="020B0604020202020204" pitchFamily="34" charset="0"/>
                <a:cs typeface="Arial" panose="020B0604020202020204" pitchFamily="34" charset="0"/>
              </a:rPr>
              <a:t>Deferred categories - </a:t>
            </a:r>
          </a:p>
          <a:p>
            <a:pPr marL="0" indent="0" algn="ctr">
              <a:spcAft>
                <a:spcPts val="450"/>
              </a:spcAft>
              <a:buClr>
                <a:schemeClr val="accent1"/>
              </a:buClr>
              <a:buNone/>
            </a:pPr>
            <a:r>
              <a:rPr lang="en-GB" sz="1400" dirty="0" smtClean="0">
                <a:solidFill>
                  <a:srgbClr val="0070C0"/>
                </a:solidFill>
                <a:latin typeface="Arial" panose="020B0604020202020204" pitchFamily="34" charset="0"/>
                <a:cs typeface="Arial" panose="020B0604020202020204" pitchFamily="34" charset="0"/>
              </a:rPr>
              <a:t>www.gov.uk/government/publications/making-tax-digital/overview-of-making-tax-digital</a:t>
            </a:r>
            <a:endParaRPr lang="en-GB" sz="1400"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74802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002" y="1360405"/>
            <a:ext cx="6479985" cy="2693045"/>
          </a:xfrm>
        </p:spPr>
        <p:txBody>
          <a:bodyPr/>
          <a:lstStyle/>
          <a:p>
            <a:r>
              <a:rPr lang="en-US" dirty="0" smtClean="0"/>
              <a:t>Functional compatible software</a:t>
            </a:r>
            <a:endParaRPr lang="en-US" dirty="0"/>
          </a:p>
        </p:txBody>
      </p:sp>
      <p:sp>
        <p:nvSpPr>
          <p:cNvPr id="4" name="Slide Number Placeholder 3"/>
          <p:cNvSpPr>
            <a:spLocks noGrp="1"/>
          </p:cNvSpPr>
          <p:nvPr>
            <p:ph type="sldNum" sz="quarter" idx="11"/>
          </p:nvPr>
        </p:nvSpPr>
        <p:spPr/>
        <p:txBody>
          <a:bodyPr/>
          <a:lstStyle/>
          <a:p>
            <a:fld id="{9133D5B8-6419-7E4E-B490-0DDAD13A1115}" type="slidenum">
              <a:rPr lang="en-US" smtClean="0"/>
              <a:pPr/>
              <a:t>12</a:t>
            </a:fld>
            <a:endParaRPr lang="en-US" dirty="0"/>
          </a:p>
        </p:txBody>
      </p:sp>
      <p:sp>
        <p:nvSpPr>
          <p:cNvPr id="3" name="Footer Placeholder 2"/>
          <p:cNvSpPr>
            <a:spLocks noGrp="1"/>
          </p:cNvSpPr>
          <p:nvPr>
            <p:ph type="ftr" sz="quarter" idx="12"/>
          </p:nvPr>
        </p:nvSpPr>
        <p:spPr/>
        <p:txBody>
          <a:bodyPr/>
          <a:lstStyle/>
          <a:p>
            <a:r>
              <a:rPr lang="en-US" dirty="0"/>
              <a:t>Making Tax Digital for VAT</a:t>
            </a:r>
          </a:p>
        </p:txBody>
      </p:sp>
    </p:spTree>
    <p:extLst>
      <p:ext uri="{BB962C8B-B14F-4D97-AF65-F5344CB8AC3E}">
        <p14:creationId xmlns:p14="http://schemas.microsoft.com/office/powerpoint/2010/main" val="35694380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66400"/>
            <a:ext cx="7860632" cy="857250"/>
          </a:xfrm>
          <a:solidFill>
            <a:srgbClr val="548235"/>
          </a:solidFill>
        </p:spPr>
        <p:txBody>
          <a:bodyPr>
            <a:normAutofit/>
          </a:bodyPr>
          <a:lstStyle/>
          <a:p>
            <a:r>
              <a:rPr lang="en-GB" sz="3600" b="1" dirty="0" smtClean="0">
                <a:latin typeface="Arial" panose="020B0604020202020204" pitchFamily="34" charset="0"/>
                <a:cs typeface="Arial" panose="020B0604020202020204" pitchFamily="34" charset="0"/>
              </a:rPr>
              <a:t>‘</a:t>
            </a:r>
            <a:r>
              <a:rPr lang="en-GB" sz="4400" dirty="0">
                <a:cs typeface="Arial" panose="020B0604020202020204" pitchFamily="34" charset="0"/>
              </a:rPr>
              <a:t>Functional Compatible Software’</a:t>
            </a:r>
          </a:p>
        </p:txBody>
      </p:sp>
      <p:sp>
        <p:nvSpPr>
          <p:cNvPr id="4" name="Slide Number Placeholder 3"/>
          <p:cNvSpPr>
            <a:spLocks noGrp="1"/>
          </p:cNvSpPr>
          <p:nvPr>
            <p:ph type="sldNum" sz="quarter" idx="12"/>
          </p:nvPr>
        </p:nvSpPr>
        <p:spPr/>
        <p:txBody>
          <a:bodyPr/>
          <a:lstStyle/>
          <a:p>
            <a:fld id="{FC910567-308D-45B8-A9BC-47E24F4B6008}" type="slidenum">
              <a:rPr lang="en-GB" smtClean="0">
                <a:solidFill>
                  <a:prstClr val="black">
                    <a:tint val="75000"/>
                  </a:prstClr>
                </a:solidFill>
              </a:rPr>
              <a:pPr/>
              <a:t>13</a:t>
            </a:fld>
            <a:endParaRPr lang="en-GB" dirty="0">
              <a:solidFill>
                <a:prstClr val="black">
                  <a:tint val="75000"/>
                </a:prstClr>
              </a:solidFill>
            </a:endParaRPr>
          </a:p>
        </p:txBody>
      </p:sp>
      <p:sp>
        <p:nvSpPr>
          <p:cNvPr id="7" name="Oval Callout 6"/>
          <p:cNvSpPr/>
          <p:nvPr/>
        </p:nvSpPr>
        <p:spPr>
          <a:xfrm>
            <a:off x="292608" y="1609344"/>
            <a:ext cx="2900967" cy="1738013"/>
          </a:xfrm>
          <a:prstGeom prst="wedgeEllipseCallout">
            <a:avLst>
              <a:gd name="adj1" fmla="val 72955"/>
              <a:gd name="adj2" fmla="val 65956"/>
            </a:avLst>
          </a:prstGeom>
          <a:solidFill>
            <a:srgbClr val="548235"/>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400"/>
            <a:endParaRPr lang="en-GB" sz="2800" dirty="0">
              <a:solidFill>
                <a:prstClr val="white"/>
              </a:solidFill>
              <a:cs typeface="Arial" panose="020B0604020202020204" pitchFamily="34" charset="0"/>
            </a:endParaRPr>
          </a:p>
        </p:txBody>
      </p:sp>
      <p:sp>
        <p:nvSpPr>
          <p:cNvPr id="8" name="Content Placeholder 2"/>
          <p:cNvSpPr txBox="1">
            <a:spLocks/>
          </p:cNvSpPr>
          <p:nvPr/>
        </p:nvSpPr>
        <p:spPr>
          <a:xfrm>
            <a:off x="371491" y="1911317"/>
            <a:ext cx="2743199" cy="1134065"/>
          </a:xfrm>
          <a:prstGeom prst="rect">
            <a:avLst/>
          </a:prstGeom>
        </p:spPr>
        <p:txBody>
          <a:bodyPr vert="horz" lIns="107534" tIns="53767" rIns="107534" bIns="53767" rtlCol="0">
            <a:noAutofit/>
          </a:bodyPr>
          <a:lstStyle>
            <a:lvl1pPr marL="195602" indent="-195602" algn="l" defTabSz="768092" rtl="0" eaLnBrk="1" latinLnBrk="0" hangingPunct="1">
              <a:spcBef>
                <a:spcPct val="20000"/>
              </a:spcBef>
              <a:buClr>
                <a:srgbClr val="129B98"/>
              </a:buClr>
              <a:buFont typeface="Wingdings" pitchFamily="2" charset="2"/>
              <a:buChar char="§"/>
              <a:defRPr sz="2572" kern="1200">
                <a:solidFill>
                  <a:schemeClr val="tx1">
                    <a:lumMod val="75000"/>
                    <a:lumOff val="25000"/>
                  </a:schemeClr>
                </a:solidFill>
                <a:latin typeface="+mn-lt"/>
                <a:ea typeface="+mn-ea"/>
                <a:cs typeface="+mn-cs"/>
              </a:defRPr>
            </a:lvl1pPr>
            <a:lvl2pPr marL="530677" indent="-147128" algn="l" defTabSz="768092" rtl="0" eaLnBrk="1" latinLnBrk="0" hangingPunct="1">
              <a:spcBef>
                <a:spcPct val="20000"/>
              </a:spcBef>
              <a:buClr>
                <a:srgbClr val="019093"/>
              </a:buClr>
              <a:buFont typeface="Arial" pitchFamily="34" charset="0"/>
              <a:buChar char="•"/>
              <a:defRPr sz="2143" kern="1200">
                <a:solidFill>
                  <a:schemeClr val="tx1">
                    <a:lumMod val="75000"/>
                    <a:lumOff val="25000"/>
                  </a:schemeClr>
                </a:solidFill>
                <a:latin typeface="+mn-lt"/>
                <a:ea typeface="+mn-ea"/>
                <a:cs typeface="+mn-cs"/>
              </a:defRPr>
            </a:lvl2pPr>
            <a:lvl3pPr marL="914226" indent="-146276" algn="l" defTabSz="768092" rtl="0" eaLnBrk="1" latinLnBrk="0" hangingPunct="1">
              <a:spcBef>
                <a:spcPct val="20000"/>
              </a:spcBef>
              <a:buClr>
                <a:srgbClr val="D20D55"/>
              </a:buClr>
              <a:buFont typeface="Wingdings" pitchFamily="2" charset="2"/>
              <a:buChar char="§"/>
              <a:defRPr sz="1928" kern="1200">
                <a:solidFill>
                  <a:schemeClr val="tx1">
                    <a:lumMod val="75000"/>
                    <a:lumOff val="25000"/>
                  </a:schemeClr>
                </a:solidFill>
                <a:latin typeface="+mn-lt"/>
                <a:ea typeface="+mn-ea"/>
                <a:cs typeface="+mn-cs"/>
              </a:defRPr>
            </a:lvl3pPr>
            <a:lvl4pPr marL="1249300" indent="-96950" algn="l" defTabSz="768092" rtl="0" eaLnBrk="1" latinLnBrk="0" hangingPunct="1">
              <a:spcBef>
                <a:spcPct val="20000"/>
              </a:spcBef>
              <a:buClr>
                <a:srgbClr val="019093"/>
              </a:buClr>
              <a:buFont typeface="Arial" pitchFamily="34" charset="0"/>
              <a:buChar char="•"/>
              <a:defRPr sz="1500" kern="1200">
                <a:solidFill>
                  <a:schemeClr val="tx1">
                    <a:lumMod val="75000"/>
                    <a:lumOff val="25000"/>
                  </a:schemeClr>
                </a:solidFill>
                <a:latin typeface="+mn-lt"/>
                <a:ea typeface="+mn-ea"/>
                <a:cs typeface="+mn-cs"/>
              </a:defRPr>
            </a:lvl4pPr>
            <a:lvl5pPr marL="1682175" indent="-145427" algn="l" defTabSz="768092" rtl="0" eaLnBrk="1" latinLnBrk="0" hangingPunct="1">
              <a:spcBef>
                <a:spcPct val="20000"/>
              </a:spcBef>
              <a:buClr>
                <a:srgbClr val="D20D55"/>
              </a:buClr>
              <a:buFont typeface="Arial" pitchFamily="34" charset="0"/>
              <a:buChar char="»"/>
              <a:defRPr sz="1500" kern="1200">
                <a:solidFill>
                  <a:schemeClr val="tx1">
                    <a:lumMod val="75000"/>
                    <a:lumOff val="25000"/>
                  </a:schemeClr>
                </a:solidFill>
                <a:latin typeface="+mn-lt"/>
                <a:ea typeface="+mn-ea"/>
                <a:cs typeface="+mn-cs"/>
              </a:defRPr>
            </a:lvl5pPr>
            <a:lvl6pPr marL="2112254" indent="-192023" algn="l" defTabSz="768092" rtl="0" eaLnBrk="1" latinLnBrk="0" hangingPunct="1">
              <a:spcBef>
                <a:spcPct val="20000"/>
              </a:spcBef>
              <a:buFont typeface="Arial" pitchFamily="34" charset="0"/>
              <a:buChar char="•"/>
              <a:defRPr sz="1661" kern="1200">
                <a:solidFill>
                  <a:schemeClr val="tx1"/>
                </a:solidFill>
                <a:latin typeface="+mn-lt"/>
                <a:ea typeface="+mn-ea"/>
                <a:cs typeface="+mn-cs"/>
              </a:defRPr>
            </a:lvl6pPr>
            <a:lvl7pPr marL="2496299" indent="-192023" algn="l" defTabSz="768092" rtl="0" eaLnBrk="1" latinLnBrk="0" hangingPunct="1">
              <a:spcBef>
                <a:spcPct val="20000"/>
              </a:spcBef>
              <a:buFont typeface="Arial" pitchFamily="34" charset="0"/>
              <a:buChar char="•"/>
              <a:defRPr sz="1661" kern="1200">
                <a:solidFill>
                  <a:schemeClr val="tx1"/>
                </a:solidFill>
                <a:latin typeface="+mn-lt"/>
                <a:ea typeface="+mn-ea"/>
                <a:cs typeface="+mn-cs"/>
              </a:defRPr>
            </a:lvl7pPr>
            <a:lvl8pPr marL="2880346" indent="-192023" algn="l" defTabSz="768092" rtl="0" eaLnBrk="1" latinLnBrk="0" hangingPunct="1">
              <a:spcBef>
                <a:spcPct val="20000"/>
              </a:spcBef>
              <a:buFont typeface="Arial" pitchFamily="34" charset="0"/>
              <a:buChar char="•"/>
              <a:defRPr sz="1661" kern="1200">
                <a:solidFill>
                  <a:schemeClr val="tx1"/>
                </a:solidFill>
                <a:latin typeface="+mn-lt"/>
                <a:ea typeface="+mn-ea"/>
                <a:cs typeface="+mn-cs"/>
              </a:defRPr>
            </a:lvl8pPr>
            <a:lvl9pPr marL="3264392" indent="-192023" algn="l" defTabSz="768092" rtl="0" eaLnBrk="1" latinLnBrk="0" hangingPunct="1">
              <a:spcBef>
                <a:spcPct val="20000"/>
              </a:spcBef>
              <a:buFont typeface="Arial" pitchFamily="34" charset="0"/>
              <a:buChar char="•"/>
              <a:defRPr sz="1661" kern="1200">
                <a:solidFill>
                  <a:schemeClr val="tx1"/>
                </a:solidFill>
                <a:latin typeface="+mn-lt"/>
                <a:ea typeface="+mn-ea"/>
                <a:cs typeface="+mn-cs"/>
              </a:defRPr>
            </a:lvl9pPr>
          </a:lstStyle>
          <a:p>
            <a:pPr marL="0" indent="0" algn="ctr">
              <a:buClr>
                <a:srgbClr val="3399FF"/>
              </a:buClr>
              <a:buFont typeface="Wingdings" pitchFamily="2" charset="2"/>
              <a:buNone/>
            </a:pPr>
            <a:r>
              <a:rPr lang="en-GB" sz="4400" b="1" dirty="0">
                <a:solidFill>
                  <a:prstClr val="white"/>
                </a:solidFill>
                <a:latin typeface="Calibri Light" panose="020F0302020204030204" pitchFamily="34" charset="0"/>
                <a:cs typeface="Arial" panose="020B0604020202020204" pitchFamily="34" charset="0"/>
              </a:rPr>
              <a:t>Section </a:t>
            </a:r>
            <a:r>
              <a:rPr lang="en-GB" sz="4400" b="1" dirty="0" smtClean="0">
                <a:solidFill>
                  <a:prstClr val="white"/>
                </a:solidFill>
                <a:latin typeface="Calibri Light" panose="020F0302020204030204" pitchFamily="34" charset="0"/>
                <a:cs typeface="Arial" panose="020B0604020202020204" pitchFamily="34" charset="0"/>
              </a:rPr>
              <a:t>3.2</a:t>
            </a:r>
            <a:r>
              <a:rPr lang="en-GB" sz="2800" b="1" dirty="0" smtClean="0">
                <a:solidFill>
                  <a:prstClr val="white"/>
                </a:solidFill>
                <a:latin typeface="Calibri Light" panose="020F0302020204030204" pitchFamily="34" charset="0"/>
                <a:cs typeface="Arial" panose="020B0604020202020204" pitchFamily="34" charset="0"/>
              </a:rPr>
              <a:t/>
            </a:r>
            <a:br>
              <a:rPr lang="en-GB" sz="2800" b="1" dirty="0" smtClean="0">
                <a:solidFill>
                  <a:prstClr val="white"/>
                </a:solidFill>
                <a:latin typeface="Calibri Light" panose="020F0302020204030204" pitchFamily="34" charset="0"/>
                <a:cs typeface="Arial" panose="020B0604020202020204" pitchFamily="34" charset="0"/>
              </a:rPr>
            </a:br>
            <a:r>
              <a:rPr lang="en-GB" sz="2800" b="1" dirty="0" smtClean="0">
                <a:solidFill>
                  <a:prstClr val="white"/>
                </a:solidFill>
                <a:latin typeface="Calibri Light" panose="020F0302020204030204" pitchFamily="34" charset="0"/>
                <a:cs typeface="Arial" panose="020B0604020202020204" pitchFamily="34" charset="0"/>
              </a:rPr>
              <a:t>Notice 700/22</a:t>
            </a:r>
            <a:br>
              <a:rPr lang="en-GB" sz="2800" b="1" dirty="0" smtClean="0">
                <a:solidFill>
                  <a:prstClr val="white"/>
                </a:solidFill>
                <a:latin typeface="Calibri Light" panose="020F0302020204030204" pitchFamily="34" charset="0"/>
                <a:cs typeface="Arial" panose="020B0604020202020204" pitchFamily="34" charset="0"/>
              </a:rPr>
            </a:br>
            <a:endParaRPr lang="en-GB" sz="2800" b="1" dirty="0" smtClean="0">
              <a:solidFill>
                <a:prstClr val="white"/>
              </a:solidFill>
              <a:latin typeface="Calibri Light" panose="020F0302020204030204" pitchFamily="34" charset="0"/>
              <a:cs typeface="Arial" panose="020B0604020202020204" pitchFamily="34" charset="0"/>
            </a:endParaRPr>
          </a:p>
        </p:txBody>
      </p:sp>
      <p:sp>
        <p:nvSpPr>
          <p:cNvPr id="9" name="TextBox 8"/>
          <p:cNvSpPr txBox="1"/>
          <p:nvPr/>
        </p:nvSpPr>
        <p:spPr>
          <a:xfrm>
            <a:off x="3698516" y="1911317"/>
            <a:ext cx="4804352" cy="4524315"/>
          </a:xfrm>
          <a:prstGeom prst="rect">
            <a:avLst/>
          </a:prstGeom>
          <a:noFill/>
        </p:spPr>
        <p:txBody>
          <a:bodyPr wrap="square" rtlCol="0">
            <a:spAutoFit/>
          </a:bodyPr>
          <a:lstStyle/>
          <a:p>
            <a:pPr defTabSz="914400"/>
            <a:r>
              <a:rPr lang="en-GB" sz="2400" dirty="0" smtClean="0">
                <a:solidFill>
                  <a:prstClr val="black"/>
                </a:solidFill>
              </a:rPr>
              <a:t>A software </a:t>
            </a:r>
            <a:r>
              <a:rPr lang="en-GB" sz="2400" dirty="0">
                <a:solidFill>
                  <a:prstClr val="black"/>
                </a:solidFill>
              </a:rPr>
              <a:t>program, or set of </a:t>
            </a:r>
            <a:r>
              <a:rPr lang="en-GB" sz="2400" dirty="0" smtClean="0">
                <a:solidFill>
                  <a:prstClr val="black"/>
                </a:solidFill>
              </a:rPr>
              <a:t>programs used to </a:t>
            </a:r>
          </a:p>
          <a:p>
            <a:pPr marL="342900" indent="-342900" defTabSz="914400">
              <a:buFont typeface="Arial" panose="020B0604020202020204" pitchFamily="34" charset="0"/>
              <a:buChar char="•"/>
            </a:pPr>
            <a:r>
              <a:rPr lang="en-GB" sz="2400" dirty="0" smtClean="0">
                <a:solidFill>
                  <a:prstClr val="black"/>
                </a:solidFill>
              </a:rPr>
              <a:t>keep digital records </a:t>
            </a:r>
          </a:p>
          <a:p>
            <a:pPr marL="342900" indent="-342900" defTabSz="914400">
              <a:buFont typeface="Arial" panose="020B0604020202020204" pitchFamily="34" charset="0"/>
              <a:buChar char="•"/>
            </a:pPr>
            <a:r>
              <a:rPr lang="en-GB" sz="2400" dirty="0" smtClean="0">
                <a:solidFill>
                  <a:prstClr val="black"/>
                </a:solidFill>
              </a:rPr>
              <a:t>send information </a:t>
            </a:r>
            <a:r>
              <a:rPr lang="en-GB" sz="2400" dirty="0">
                <a:solidFill>
                  <a:prstClr val="black"/>
                </a:solidFill>
              </a:rPr>
              <a:t>and returns from data held in </a:t>
            </a:r>
            <a:r>
              <a:rPr lang="en-GB" sz="2400" dirty="0" smtClean="0">
                <a:solidFill>
                  <a:prstClr val="black"/>
                </a:solidFill>
              </a:rPr>
              <a:t>the digital </a:t>
            </a:r>
            <a:r>
              <a:rPr lang="en-GB" sz="2400" dirty="0">
                <a:solidFill>
                  <a:prstClr val="black"/>
                </a:solidFill>
              </a:rPr>
              <a:t>records </a:t>
            </a:r>
            <a:endParaRPr lang="en-GB" sz="2400" dirty="0" smtClean="0">
              <a:solidFill>
                <a:prstClr val="black"/>
              </a:solidFill>
            </a:endParaRPr>
          </a:p>
          <a:p>
            <a:pPr marL="342900" indent="-342900" defTabSz="914400">
              <a:buFont typeface="Arial" panose="020B0604020202020204" pitchFamily="34" charset="0"/>
              <a:buChar char="•"/>
            </a:pPr>
            <a:r>
              <a:rPr lang="en-GB" sz="2400" dirty="0" smtClean="0">
                <a:solidFill>
                  <a:prstClr val="black"/>
                </a:solidFill>
              </a:rPr>
              <a:t>receive </a:t>
            </a:r>
            <a:r>
              <a:rPr lang="en-GB" sz="2400" dirty="0">
                <a:solidFill>
                  <a:prstClr val="black"/>
                </a:solidFill>
              </a:rPr>
              <a:t>information from HMRC via the API platform</a:t>
            </a:r>
          </a:p>
          <a:p>
            <a:pPr marL="285750" indent="-285750" defTabSz="914400">
              <a:buFont typeface="Courier New" panose="02070309020205020404" pitchFamily="49" charset="0"/>
              <a:buChar char="o"/>
            </a:pPr>
            <a:endParaRPr lang="en-GB" sz="2400" dirty="0">
              <a:solidFill>
                <a:prstClr val="black"/>
              </a:solidFill>
              <a:latin typeface="Arial" panose="020B0604020202020204" pitchFamily="34" charset="0"/>
              <a:cs typeface="Arial" panose="020B0604020202020204" pitchFamily="34" charset="0"/>
            </a:endParaRPr>
          </a:p>
          <a:p>
            <a:pPr marL="285750" indent="-285750" defTabSz="914400">
              <a:buFont typeface="Courier New" panose="02070309020205020404" pitchFamily="49" charset="0"/>
              <a:buChar char="o"/>
            </a:pPr>
            <a:endParaRPr lang="en-GB" sz="2400" dirty="0" smtClean="0">
              <a:solidFill>
                <a:prstClr val="black"/>
              </a:solidFill>
              <a:latin typeface="Arial" panose="020B0604020202020204" pitchFamily="34" charset="0"/>
              <a:cs typeface="Arial" panose="020B0604020202020204" pitchFamily="34" charset="0"/>
            </a:endParaRPr>
          </a:p>
          <a:p>
            <a:pPr marL="285750" indent="-285750" defTabSz="914400">
              <a:buFont typeface="Courier New" panose="02070309020205020404" pitchFamily="49" charset="0"/>
              <a:buChar char="o"/>
            </a:pPr>
            <a:endParaRPr lang="en-GB" sz="2400" dirty="0">
              <a:solidFill>
                <a:prstClr val="black"/>
              </a:solidFill>
              <a:latin typeface="Arial" panose="020B0604020202020204" pitchFamily="34" charset="0"/>
              <a:cs typeface="Arial" panose="020B0604020202020204" pitchFamily="34" charset="0"/>
            </a:endParaRPr>
          </a:p>
          <a:p>
            <a:pPr marL="285750" indent="-285750" defTabSz="914400">
              <a:buFont typeface="Courier New" panose="02070309020205020404" pitchFamily="49" charset="0"/>
              <a:buChar char="o"/>
            </a:pPr>
            <a:endParaRPr lang="en-GB" sz="2400" dirty="0">
              <a:solidFill>
                <a:prstClr val="black"/>
              </a:solidFill>
              <a:latin typeface="Arial" panose="020B0604020202020204" pitchFamily="34" charset="0"/>
              <a:cs typeface="Arial" panose="020B0604020202020204" pitchFamily="34" charset="0"/>
            </a:endParaRPr>
          </a:p>
        </p:txBody>
      </p:sp>
      <p:pic>
        <p:nvPicPr>
          <p:cNvPr id="10" name="Shape 1218"/>
          <p:cNvPicPr preferRelativeResize="0"/>
          <p:nvPr/>
        </p:nvPicPr>
        <p:blipFill rotWithShape="1">
          <a:blip r:embed="rId3" cstate="email">
            <a:alphaModFix/>
            <a:extLst>
              <a:ext uri="{BEBA8EAE-BF5A-486C-A8C5-ECC9F3942E4B}">
                <a14:imgProps xmlns:a14="http://schemas.microsoft.com/office/drawing/2010/main">
                  <a14:imgLayer r:embed="rId4">
                    <a14:imgEffect>
                      <a14:saturation sat="400000"/>
                    </a14:imgEffect>
                  </a14:imgLayer>
                </a14:imgProps>
              </a:ext>
              <a:ext uri="{28A0092B-C50C-407E-A947-70E740481C1C}">
                <a14:useLocalDpi xmlns:a14="http://schemas.microsoft.com/office/drawing/2010/main"/>
              </a:ext>
            </a:extLst>
          </a:blip>
          <a:srcRect/>
          <a:stretch/>
        </p:blipFill>
        <p:spPr>
          <a:xfrm>
            <a:off x="528614" y="4364729"/>
            <a:ext cx="2917432" cy="2093816"/>
          </a:xfrm>
          <a:prstGeom prst="rect">
            <a:avLst/>
          </a:prstGeom>
          <a:noFill/>
          <a:ln>
            <a:noFill/>
          </a:ln>
        </p:spPr>
      </p:pic>
    </p:spTree>
    <p:extLst>
      <p:ext uri="{BB962C8B-B14F-4D97-AF65-F5344CB8AC3E}">
        <p14:creationId xmlns:p14="http://schemas.microsoft.com/office/powerpoint/2010/main" val="958458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3"/>
          <p:cNvSpPr>
            <a:spLocks noGrp="1"/>
          </p:cNvSpPr>
          <p:nvPr>
            <p:ph type="sldNum" sz="quarter" idx="12"/>
          </p:nvPr>
        </p:nvSpPr>
        <p:spPr>
          <a:xfrm>
            <a:off x="6876970" y="6458545"/>
            <a:ext cx="2133600" cy="365125"/>
          </a:xfrm>
        </p:spPr>
        <p:txBody>
          <a:bodyPr/>
          <a:lstStyle/>
          <a:p>
            <a:fld id="{FC910567-308D-45B8-A9BC-47E24F4B6008}" type="slidenum">
              <a:rPr lang="en-GB" sz="1020" smtClean="0">
                <a:solidFill>
                  <a:prstClr val="black">
                    <a:tint val="75000"/>
                  </a:prstClr>
                </a:solidFill>
              </a:rPr>
              <a:pPr/>
              <a:t>14</a:t>
            </a:fld>
            <a:endParaRPr lang="en-GB" sz="1020" dirty="0">
              <a:solidFill>
                <a:prstClr val="black">
                  <a:tint val="75000"/>
                </a:prstClr>
              </a:solidFill>
            </a:endParaRPr>
          </a:p>
        </p:txBody>
      </p:sp>
      <p:sp>
        <p:nvSpPr>
          <p:cNvPr id="9" name="Title 1"/>
          <p:cNvSpPr>
            <a:spLocks noGrp="1"/>
          </p:cNvSpPr>
          <p:nvPr>
            <p:ph type="title"/>
          </p:nvPr>
        </p:nvSpPr>
        <p:spPr>
          <a:xfrm>
            <a:off x="0" y="266400"/>
            <a:ext cx="4206240" cy="857250"/>
          </a:xfrm>
          <a:solidFill>
            <a:srgbClr val="548235"/>
          </a:solidFill>
        </p:spPr>
        <p:txBody>
          <a:bodyPr vert="horz" lIns="143378" tIns="71689" rIns="143378" bIns="71689" rtlCol="0" anchor="ctr">
            <a:normAutofit/>
          </a:bodyPr>
          <a:lstStyle/>
          <a:p>
            <a:r>
              <a:rPr lang="en-GB" sz="4400" b="1" dirty="0">
                <a:latin typeface="Calibri Light" panose="020F0302020204030204" pitchFamily="34" charset="0"/>
                <a:cs typeface="Arial" panose="020B0604020202020204" pitchFamily="34" charset="0"/>
              </a:rPr>
              <a:t>Common queries</a:t>
            </a:r>
          </a:p>
        </p:txBody>
      </p:sp>
      <p:sp>
        <p:nvSpPr>
          <p:cNvPr id="10" name="Oval Callout 9"/>
          <p:cNvSpPr/>
          <p:nvPr/>
        </p:nvSpPr>
        <p:spPr>
          <a:xfrm flipH="1">
            <a:off x="4948246" y="75239"/>
            <a:ext cx="3857447" cy="1597259"/>
          </a:xfrm>
          <a:prstGeom prst="wedgeEllipseCallout">
            <a:avLst>
              <a:gd name="adj1" fmla="val -11814"/>
              <a:gd name="adj2" fmla="val 67582"/>
            </a:avLst>
          </a:prstGeom>
          <a:solidFill>
            <a:schemeClr val="accent3">
              <a:lumMod val="40000"/>
              <a:lumOff val="60000"/>
            </a:schemeClr>
          </a:solidFill>
          <a:ln w="38100">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sz="2800" dirty="0">
                <a:solidFill>
                  <a:prstClr val="black">
                    <a:lumMod val="85000"/>
                    <a:lumOff val="15000"/>
                  </a:prstClr>
                </a:solidFill>
                <a:cs typeface="Arial" panose="020B0604020202020204" pitchFamily="34" charset="0"/>
              </a:rPr>
              <a:t>Does that include spreadsheets?</a:t>
            </a:r>
          </a:p>
        </p:txBody>
      </p:sp>
      <p:sp>
        <p:nvSpPr>
          <p:cNvPr id="13" name="Rounded Rectangle 12"/>
          <p:cNvSpPr/>
          <p:nvPr/>
        </p:nvSpPr>
        <p:spPr>
          <a:xfrm>
            <a:off x="4592931" y="2039615"/>
            <a:ext cx="4333471" cy="1249495"/>
          </a:xfrm>
          <a:prstGeom prst="roundRect">
            <a:avLst/>
          </a:prstGeom>
          <a:solidFill>
            <a:srgbClr val="548235"/>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400"/>
            <a:r>
              <a:rPr lang="en-GB" sz="2400" dirty="0">
                <a:solidFill>
                  <a:prstClr val="white"/>
                </a:solidFill>
                <a:cs typeface="Arial" panose="020B0604020202020204" pitchFamily="34" charset="0"/>
              </a:rPr>
              <a:t>API </a:t>
            </a:r>
            <a:r>
              <a:rPr lang="en-GB" sz="2400" dirty="0" smtClean="0">
                <a:solidFill>
                  <a:prstClr val="white"/>
                </a:solidFill>
                <a:cs typeface="Arial" panose="020B0604020202020204" pitchFamily="34" charset="0"/>
              </a:rPr>
              <a:t>enabled</a:t>
            </a:r>
          </a:p>
          <a:p>
            <a:pPr defTabSz="914400"/>
            <a:r>
              <a:rPr lang="en-GB" sz="2400" dirty="0" smtClean="0">
                <a:solidFill>
                  <a:prstClr val="white"/>
                </a:solidFill>
                <a:cs typeface="Arial" panose="020B0604020202020204" pitchFamily="34" charset="0"/>
              </a:rPr>
              <a:t>Bridging software </a:t>
            </a:r>
          </a:p>
          <a:p>
            <a:pPr defTabSz="914400"/>
            <a:r>
              <a:rPr lang="en-GB" sz="2400" dirty="0" smtClean="0">
                <a:solidFill>
                  <a:prstClr val="white"/>
                </a:solidFill>
                <a:cs typeface="Arial" panose="020B0604020202020204" pitchFamily="34" charset="0"/>
              </a:rPr>
              <a:t>Digital links between software</a:t>
            </a:r>
            <a:endParaRPr lang="en-GB" sz="2400" dirty="0">
              <a:solidFill>
                <a:prstClr val="white"/>
              </a:solidFill>
              <a:cs typeface="Arial" panose="020B0604020202020204" pitchFamily="34" charset="0"/>
            </a:endParaRPr>
          </a:p>
        </p:txBody>
      </p:sp>
      <p:sp>
        <p:nvSpPr>
          <p:cNvPr id="15" name="Oval Callout 14"/>
          <p:cNvSpPr/>
          <p:nvPr/>
        </p:nvSpPr>
        <p:spPr>
          <a:xfrm flipH="1">
            <a:off x="0" y="1404590"/>
            <a:ext cx="3857447" cy="1597259"/>
          </a:xfrm>
          <a:prstGeom prst="wedgeEllipseCallout">
            <a:avLst>
              <a:gd name="adj1" fmla="val -78111"/>
              <a:gd name="adj2" fmla="val 100800"/>
            </a:avLst>
          </a:prstGeom>
          <a:solidFill>
            <a:schemeClr val="bg1"/>
          </a:solidFill>
          <a:ln w="38100">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sz="2800" dirty="0" smtClean="0">
                <a:solidFill>
                  <a:prstClr val="black">
                    <a:lumMod val="85000"/>
                    <a:lumOff val="15000"/>
                  </a:prstClr>
                </a:solidFill>
                <a:cs typeface="Arial" panose="020B0604020202020204" pitchFamily="34" charset="0"/>
              </a:rPr>
              <a:t>What is bridging software? </a:t>
            </a:r>
            <a:endParaRPr lang="en-GB" sz="2800" dirty="0">
              <a:solidFill>
                <a:prstClr val="black">
                  <a:lumMod val="85000"/>
                  <a:lumOff val="15000"/>
                </a:prstClr>
              </a:solidFill>
              <a:cs typeface="Arial" panose="020B0604020202020204" pitchFamily="34" charset="0"/>
            </a:endParaRPr>
          </a:p>
        </p:txBody>
      </p:sp>
      <p:sp>
        <p:nvSpPr>
          <p:cNvPr id="17" name="Oval Callout 16"/>
          <p:cNvSpPr/>
          <p:nvPr/>
        </p:nvSpPr>
        <p:spPr>
          <a:xfrm flipH="1">
            <a:off x="0" y="3434689"/>
            <a:ext cx="3328003" cy="1258561"/>
          </a:xfrm>
          <a:prstGeom prst="wedgeEllipseCallout">
            <a:avLst>
              <a:gd name="adj1" fmla="val -67705"/>
              <a:gd name="adj2" fmla="val 108957"/>
            </a:avLst>
          </a:prstGeom>
          <a:solidFill>
            <a:schemeClr val="bg1"/>
          </a:solidFill>
          <a:ln w="38100">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sz="2800" dirty="0" smtClean="0">
                <a:solidFill>
                  <a:prstClr val="black">
                    <a:lumMod val="85000"/>
                    <a:lumOff val="15000"/>
                  </a:prstClr>
                </a:solidFill>
                <a:cs typeface="Arial" panose="020B0604020202020204" pitchFamily="34" charset="0"/>
              </a:rPr>
              <a:t>What is a digital link?</a:t>
            </a:r>
            <a:endParaRPr lang="en-GB" sz="2800" dirty="0">
              <a:solidFill>
                <a:prstClr val="black">
                  <a:lumMod val="85000"/>
                  <a:lumOff val="15000"/>
                </a:prstClr>
              </a:solidFill>
              <a:cs typeface="Arial" panose="020B0604020202020204" pitchFamily="34" charset="0"/>
            </a:endParaRPr>
          </a:p>
        </p:txBody>
      </p:sp>
    </p:spTree>
    <p:extLst>
      <p:ext uri="{BB962C8B-B14F-4D97-AF65-F5344CB8AC3E}">
        <p14:creationId xmlns:p14="http://schemas.microsoft.com/office/powerpoint/2010/main" val="2188818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3"/>
          <p:cNvSpPr>
            <a:spLocks noGrp="1"/>
          </p:cNvSpPr>
          <p:nvPr>
            <p:ph type="sldNum" sz="quarter" idx="12"/>
          </p:nvPr>
        </p:nvSpPr>
        <p:spPr>
          <a:xfrm>
            <a:off x="6876970" y="6458545"/>
            <a:ext cx="2133600" cy="365125"/>
          </a:xfrm>
        </p:spPr>
        <p:txBody>
          <a:bodyPr/>
          <a:lstStyle/>
          <a:p>
            <a:fld id="{FC910567-308D-45B8-A9BC-47E24F4B6008}" type="slidenum">
              <a:rPr lang="en-GB" sz="1020" smtClean="0">
                <a:solidFill>
                  <a:prstClr val="black">
                    <a:tint val="75000"/>
                  </a:prstClr>
                </a:solidFill>
              </a:rPr>
              <a:pPr/>
              <a:t>15</a:t>
            </a:fld>
            <a:endParaRPr lang="en-GB" sz="1020" dirty="0">
              <a:solidFill>
                <a:prstClr val="black">
                  <a:tint val="75000"/>
                </a:prstClr>
              </a:solidFill>
            </a:endParaRPr>
          </a:p>
        </p:txBody>
      </p:sp>
      <p:sp>
        <p:nvSpPr>
          <p:cNvPr id="13" name="Title 1"/>
          <p:cNvSpPr>
            <a:spLocks noGrp="1"/>
          </p:cNvSpPr>
          <p:nvPr>
            <p:ph type="title"/>
          </p:nvPr>
        </p:nvSpPr>
        <p:spPr>
          <a:xfrm>
            <a:off x="0" y="266400"/>
            <a:ext cx="4206240" cy="857250"/>
          </a:xfrm>
          <a:solidFill>
            <a:srgbClr val="548235"/>
          </a:solidFill>
        </p:spPr>
        <p:txBody>
          <a:bodyPr vert="horz" lIns="143378" tIns="71689" rIns="143378" bIns="71689" rtlCol="0" anchor="ctr">
            <a:normAutofit/>
          </a:bodyPr>
          <a:lstStyle/>
          <a:p>
            <a:r>
              <a:rPr lang="en-GB" sz="4400" b="1" dirty="0">
                <a:latin typeface="Calibri Light" panose="020F0302020204030204" pitchFamily="34" charset="0"/>
                <a:cs typeface="Arial" panose="020B0604020202020204" pitchFamily="34" charset="0"/>
              </a:rPr>
              <a:t>Common queries</a:t>
            </a:r>
          </a:p>
        </p:txBody>
      </p:sp>
      <p:sp>
        <p:nvSpPr>
          <p:cNvPr id="15" name="Oval Callout 14"/>
          <p:cNvSpPr/>
          <p:nvPr/>
        </p:nvSpPr>
        <p:spPr>
          <a:xfrm flipH="1">
            <a:off x="4948246" y="75239"/>
            <a:ext cx="3857447" cy="1597259"/>
          </a:xfrm>
          <a:prstGeom prst="wedgeEllipseCallout">
            <a:avLst>
              <a:gd name="adj1" fmla="val -11814"/>
              <a:gd name="adj2" fmla="val 67582"/>
            </a:avLst>
          </a:prstGeom>
          <a:solidFill>
            <a:schemeClr val="accent3">
              <a:lumMod val="40000"/>
              <a:lumOff val="60000"/>
            </a:schemeClr>
          </a:solidFill>
          <a:ln w="38100">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sz="2800" dirty="0">
                <a:solidFill>
                  <a:prstClr val="black">
                    <a:lumMod val="85000"/>
                    <a:lumOff val="15000"/>
                  </a:prstClr>
                </a:solidFill>
                <a:cs typeface="Arial" panose="020B0604020202020204" pitchFamily="34" charset="0"/>
              </a:rPr>
              <a:t>Does that include spreadsheets?</a:t>
            </a:r>
          </a:p>
        </p:txBody>
      </p:sp>
      <p:sp>
        <p:nvSpPr>
          <p:cNvPr id="17" name="Rounded Rectangle 16"/>
          <p:cNvSpPr/>
          <p:nvPr/>
        </p:nvSpPr>
        <p:spPr>
          <a:xfrm>
            <a:off x="4592931" y="2039615"/>
            <a:ext cx="4333471" cy="1249495"/>
          </a:xfrm>
          <a:prstGeom prst="roundRect">
            <a:avLst/>
          </a:prstGeom>
          <a:solidFill>
            <a:srgbClr val="548235"/>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400"/>
            <a:r>
              <a:rPr lang="en-GB" sz="2400" dirty="0">
                <a:solidFill>
                  <a:prstClr val="white"/>
                </a:solidFill>
                <a:cs typeface="Arial" panose="020B0604020202020204" pitchFamily="34" charset="0"/>
              </a:rPr>
              <a:t>API </a:t>
            </a:r>
            <a:r>
              <a:rPr lang="en-GB" sz="2400" dirty="0" smtClean="0">
                <a:solidFill>
                  <a:prstClr val="white"/>
                </a:solidFill>
                <a:cs typeface="Arial" panose="020B0604020202020204" pitchFamily="34" charset="0"/>
              </a:rPr>
              <a:t>enabled</a:t>
            </a:r>
          </a:p>
          <a:p>
            <a:pPr defTabSz="914400"/>
            <a:r>
              <a:rPr lang="en-GB" sz="2400" dirty="0" smtClean="0">
                <a:solidFill>
                  <a:prstClr val="white"/>
                </a:solidFill>
                <a:cs typeface="Arial" panose="020B0604020202020204" pitchFamily="34" charset="0"/>
              </a:rPr>
              <a:t>Bridging software </a:t>
            </a:r>
          </a:p>
          <a:p>
            <a:pPr defTabSz="914400"/>
            <a:r>
              <a:rPr lang="en-GB" sz="2400" dirty="0" smtClean="0">
                <a:solidFill>
                  <a:prstClr val="white"/>
                </a:solidFill>
                <a:cs typeface="Arial" panose="020B0604020202020204" pitchFamily="34" charset="0"/>
              </a:rPr>
              <a:t>Digital links between software</a:t>
            </a:r>
            <a:endParaRPr lang="en-GB" sz="2400" dirty="0">
              <a:solidFill>
                <a:prstClr val="white"/>
              </a:solidFill>
              <a:cs typeface="Arial" panose="020B0604020202020204" pitchFamily="34" charset="0"/>
            </a:endParaRPr>
          </a:p>
        </p:txBody>
      </p:sp>
      <p:sp>
        <p:nvSpPr>
          <p:cNvPr id="18" name="Oval Callout 17"/>
          <p:cNvSpPr/>
          <p:nvPr/>
        </p:nvSpPr>
        <p:spPr>
          <a:xfrm flipH="1">
            <a:off x="0" y="1404590"/>
            <a:ext cx="3857447" cy="1597259"/>
          </a:xfrm>
          <a:prstGeom prst="wedgeEllipseCallout">
            <a:avLst>
              <a:gd name="adj1" fmla="val -78111"/>
              <a:gd name="adj2" fmla="val 100800"/>
            </a:avLst>
          </a:prstGeom>
          <a:solidFill>
            <a:schemeClr val="accent3">
              <a:lumMod val="40000"/>
              <a:lumOff val="60000"/>
            </a:schemeClr>
          </a:solidFill>
          <a:ln w="38100">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sz="2800" dirty="0" smtClean="0">
                <a:solidFill>
                  <a:prstClr val="black">
                    <a:lumMod val="85000"/>
                    <a:lumOff val="15000"/>
                  </a:prstClr>
                </a:solidFill>
                <a:cs typeface="Arial" panose="020B0604020202020204" pitchFamily="34" charset="0"/>
              </a:rPr>
              <a:t>What is bridging software? </a:t>
            </a:r>
            <a:endParaRPr lang="en-GB" sz="2800" dirty="0">
              <a:solidFill>
                <a:prstClr val="black">
                  <a:lumMod val="85000"/>
                  <a:lumOff val="15000"/>
                </a:prstClr>
              </a:solidFill>
              <a:cs typeface="Arial" panose="020B0604020202020204" pitchFamily="34" charset="0"/>
            </a:endParaRPr>
          </a:p>
        </p:txBody>
      </p:sp>
      <p:sp>
        <p:nvSpPr>
          <p:cNvPr id="19" name="Rounded Rectangle 18"/>
          <p:cNvSpPr/>
          <p:nvPr/>
        </p:nvSpPr>
        <p:spPr>
          <a:xfrm>
            <a:off x="5321177" y="3414178"/>
            <a:ext cx="3605225" cy="1401322"/>
          </a:xfrm>
          <a:prstGeom prst="roundRect">
            <a:avLst/>
          </a:prstGeom>
          <a:solidFill>
            <a:srgbClr val="548235"/>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914400"/>
            <a:r>
              <a:rPr lang="en-GB" sz="2400" dirty="0" smtClean="0">
                <a:solidFill>
                  <a:prstClr val="white"/>
                </a:solidFill>
                <a:cs typeface="Arial" panose="020B0604020202020204" pitchFamily="34" charset="0"/>
              </a:rPr>
              <a:t>Digital tool to connect </a:t>
            </a:r>
            <a:r>
              <a:rPr lang="en-GB" sz="2400" dirty="0">
                <a:solidFill>
                  <a:prstClr val="white"/>
                </a:solidFill>
                <a:cs typeface="Arial" panose="020B0604020202020204" pitchFamily="34" charset="0"/>
              </a:rPr>
              <a:t>accounting software to HMRC systems See 3.2 .3 </a:t>
            </a:r>
          </a:p>
        </p:txBody>
      </p:sp>
      <p:sp>
        <p:nvSpPr>
          <p:cNvPr id="21" name="Oval Callout 20"/>
          <p:cNvSpPr/>
          <p:nvPr/>
        </p:nvSpPr>
        <p:spPr>
          <a:xfrm flipH="1">
            <a:off x="0" y="3414178"/>
            <a:ext cx="3328003" cy="1258561"/>
          </a:xfrm>
          <a:prstGeom prst="wedgeEllipseCallout">
            <a:avLst>
              <a:gd name="adj1" fmla="val -67705"/>
              <a:gd name="adj2" fmla="val 108957"/>
            </a:avLst>
          </a:prstGeom>
          <a:solidFill>
            <a:schemeClr val="bg1"/>
          </a:solidFill>
          <a:ln w="38100">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sz="2800" dirty="0" smtClean="0">
                <a:solidFill>
                  <a:prstClr val="black">
                    <a:lumMod val="85000"/>
                    <a:lumOff val="15000"/>
                  </a:prstClr>
                </a:solidFill>
                <a:cs typeface="Arial" panose="020B0604020202020204" pitchFamily="34" charset="0"/>
              </a:rPr>
              <a:t>What is a digital link?</a:t>
            </a:r>
            <a:endParaRPr lang="en-GB" sz="2800" dirty="0">
              <a:solidFill>
                <a:prstClr val="black">
                  <a:lumMod val="85000"/>
                  <a:lumOff val="15000"/>
                </a:prstClr>
              </a:solidFill>
              <a:cs typeface="Arial" panose="020B0604020202020204" pitchFamily="34" charset="0"/>
            </a:endParaRPr>
          </a:p>
        </p:txBody>
      </p:sp>
    </p:spTree>
    <p:extLst>
      <p:ext uri="{BB962C8B-B14F-4D97-AF65-F5344CB8AC3E}">
        <p14:creationId xmlns:p14="http://schemas.microsoft.com/office/powerpoint/2010/main" val="3952320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C910567-308D-45B8-A9BC-47E24F4B6008}" type="slidenum">
              <a:rPr lang="en-GB" sz="1020" smtClean="0">
                <a:solidFill>
                  <a:prstClr val="black">
                    <a:tint val="75000"/>
                  </a:prstClr>
                </a:solidFill>
              </a:rPr>
              <a:pPr/>
              <a:t>16</a:t>
            </a:fld>
            <a:endParaRPr lang="en-GB" sz="1020" dirty="0">
              <a:solidFill>
                <a:prstClr val="black">
                  <a:tint val="75000"/>
                </a:prstClr>
              </a:solidFill>
            </a:endParaRPr>
          </a:p>
        </p:txBody>
      </p:sp>
      <p:sp>
        <p:nvSpPr>
          <p:cNvPr id="27" name="Rounded Rectangle 26"/>
          <p:cNvSpPr/>
          <p:nvPr/>
        </p:nvSpPr>
        <p:spPr>
          <a:xfrm>
            <a:off x="4039736" y="4940569"/>
            <a:ext cx="4886665" cy="1189000"/>
          </a:xfrm>
          <a:prstGeom prst="roundRect">
            <a:avLst/>
          </a:prstGeom>
          <a:solidFill>
            <a:srgbClr val="548235"/>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400"/>
            <a:r>
              <a:rPr lang="en-GB" sz="2400" dirty="0" smtClean="0">
                <a:solidFill>
                  <a:prstClr val="white"/>
                </a:solidFill>
                <a:cs typeface="Arial" panose="020B0604020202020204" pitchFamily="34" charset="0"/>
              </a:rPr>
              <a:t>An </a:t>
            </a:r>
            <a:r>
              <a:rPr lang="en-GB" sz="2400" dirty="0">
                <a:solidFill>
                  <a:prstClr val="white"/>
                </a:solidFill>
                <a:cs typeface="Arial" panose="020B0604020202020204" pitchFamily="34" charset="0"/>
              </a:rPr>
              <a:t>electronic or digital transfer </a:t>
            </a:r>
            <a:r>
              <a:rPr lang="en-GB" sz="2400" dirty="0" smtClean="0">
                <a:solidFill>
                  <a:prstClr val="white"/>
                </a:solidFill>
                <a:cs typeface="Arial" panose="020B0604020202020204" pitchFamily="34" charset="0"/>
              </a:rPr>
              <a:t>of </a:t>
            </a:r>
            <a:r>
              <a:rPr lang="en-GB" sz="2400" dirty="0">
                <a:solidFill>
                  <a:prstClr val="white"/>
                </a:solidFill>
                <a:cs typeface="Arial" panose="020B0604020202020204" pitchFamily="34" charset="0"/>
              </a:rPr>
              <a:t>data between software programs, products or applications</a:t>
            </a:r>
            <a:r>
              <a:rPr lang="en-GB" sz="2400" dirty="0" smtClean="0">
                <a:solidFill>
                  <a:prstClr val="white"/>
                </a:solidFill>
                <a:cs typeface="Arial" panose="020B0604020202020204" pitchFamily="34" charset="0"/>
              </a:rPr>
              <a:t>. </a:t>
            </a:r>
            <a:endParaRPr lang="en-GB" sz="2400" dirty="0">
              <a:solidFill>
                <a:prstClr val="white"/>
              </a:solidFill>
              <a:cs typeface="Arial" panose="020B0604020202020204" pitchFamily="34" charset="0"/>
            </a:endParaRPr>
          </a:p>
        </p:txBody>
      </p:sp>
      <p:sp>
        <p:nvSpPr>
          <p:cNvPr id="12" name="Title 1"/>
          <p:cNvSpPr>
            <a:spLocks noGrp="1"/>
          </p:cNvSpPr>
          <p:nvPr>
            <p:ph type="title"/>
          </p:nvPr>
        </p:nvSpPr>
        <p:spPr>
          <a:xfrm>
            <a:off x="0" y="266400"/>
            <a:ext cx="4206240" cy="857250"/>
          </a:xfrm>
          <a:solidFill>
            <a:srgbClr val="548235"/>
          </a:solidFill>
        </p:spPr>
        <p:txBody>
          <a:bodyPr vert="horz" lIns="143378" tIns="71689" rIns="143378" bIns="71689" rtlCol="0" anchor="ctr">
            <a:normAutofit/>
          </a:bodyPr>
          <a:lstStyle/>
          <a:p>
            <a:r>
              <a:rPr lang="en-GB" sz="4400" b="1" dirty="0">
                <a:latin typeface="Calibri Light" panose="020F0302020204030204" pitchFamily="34" charset="0"/>
                <a:cs typeface="Arial" panose="020B0604020202020204" pitchFamily="34" charset="0"/>
              </a:rPr>
              <a:t>Common queries</a:t>
            </a:r>
          </a:p>
        </p:txBody>
      </p:sp>
      <p:sp>
        <p:nvSpPr>
          <p:cNvPr id="14" name="Oval Callout 13"/>
          <p:cNvSpPr/>
          <p:nvPr/>
        </p:nvSpPr>
        <p:spPr>
          <a:xfrm flipH="1">
            <a:off x="4948246" y="75239"/>
            <a:ext cx="3857447" cy="1597259"/>
          </a:xfrm>
          <a:prstGeom prst="wedgeEllipseCallout">
            <a:avLst>
              <a:gd name="adj1" fmla="val -11814"/>
              <a:gd name="adj2" fmla="val 67582"/>
            </a:avLst>
          </a:prstGeom>
          <a:solidFill>
            <a:schemeClr val="accent3">
              <a:lumMod val="40000"/>
              <a:lumOff val="60000"/>
            </a:schemeClr>
          </a:solidFill>
          <a:ln w="38100">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sz="2800" dirty="0">
                <a:solidFill>
                  <a:prstClr val="black">
                    <a:lumMod val="85000"/>
                    <a:lumOff val="15000"/>
                  </a:prstClr>
                </a:solidFill>
                <a:cs typeface="Arial" panose="020B0604020202020204" pitchFamily="34" charset="0"/>
              </a:rPr>
              <a:t>Does that include spreadsheets?</a:t>
            </a:r>
          </a:p>
        </p:txBody>
      </p:sp>
      <p:sp>
        <p:nvSpPr>
          <p:cNvPr id="16" name="Oval Callout 15"/>
          <p:cNvSpPr/>
          <p:nvPr/>
        </p:nvSpPr>
        <p:spPr>
          <a:xfrm flipH="1">
            <a:off x="0" y="3434689"/>
            <a:ext cx="3328003" cy="1258561"/>
          </a:xfrm>
          <a:prstGeom prst="wedgeEllipseCallout">
            <a:avLst>
              <a:gd name="adj1" fmla="val -67705"/>
              <a:gd name="adj2" fmla="val 108957"/>
            </a:avLst>
          </a:prstGeom>
          <a:solidFill>
            <a:schemeClr val="accent3">
              <a:lumMod val="40000"/>
              <a:lumOff val="60000"/>
            </a:schemeClr>
          </a:solidFill>
          <a:ln w="38100">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sz="2800" dirty="0" smtClean="0">
                <a:solidFill>
                  <a:prstClr val="black">
                    <a:lumMod val="85000"/>
                    <a:lumOff val="15000"/>
                  </a:prstClr>
                </a:solidFill>
                <a:cs typeface="Arial" panose="020B0604020202020204" pitchFamily="34" charset="0"/>
              </a:rPr>
              <a:t>What is a digital link?</a:t>
            </a:r>
            <a:endParaRPr lang="en-GB" sz="2800" dirty="0">
              <a:solidFill>
                <a:prstClr val="black">
                  <a:lumMod val="85000"/>
                  <a:lumOff val="15000"/>
                </a:prstClr>
              </a:solidFill>
              <a:cs typeface="Arial" panose="020B0604020202020204" pitchFamily="34" charset="0"/>
            </a:endParaRPr>
          </a:p>
        </p:txBody>
      </p:sp>
      <p:sp>
        <p:nvSpPr>
          <p:cNvPr id="10" name="Rounded Rectangle 9"/>
          <p:cNvSpPr/>
          <p:nvPr/>
        </p:nvSpPr>
        <p:spPr>
          <a:xfrm>
            <a:off x="4592931" y="2039615"/>
            <a:ext cx="4333471" cy="1249495"/>
          </a:xfrm>
          <a:prstGeom prst="roundRect">
            <a:avLst/>
          </a:prstGeom>
          <a:solidFill>
            <a:srgbClr val="548235"/>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400"/>
            <a:r>
              <a:rPr lang="en-GB" sz="2400" dirty="0">
                <a:solidFill>
                  <a:prstClr val="white"/>
                </a:solidFill>
                <a:cs typeface="Arial" panose="020B0604020202020204" pitchFamily="34" charset="0"/>
              </a:rPr>
              <a:t>API </a:t>
            </a:r>
            <a:r>
              <a:rPr lang="en-GB" sz="2400" dirty="0" smtClean="0">
                <a:solidFill>
                  <a:prstClr val="white"/>
                </a:solidFill>
                <a:cs typeface="Arial" panose="020B0604020202020204" pitchFamily="34" charset="0"/>
              </a:rPr>
              <a:t>enabled</a:t>
            </a:r>
          </a:p>
          <a:p>
            <a:pPr defTabSz="914400"/>
            <a:r>
              <a:rPr lang="en-GB" sz="2400" dirty="0" smtClean="0">
                <a:solidFill>
                  <a:prstClr val="white"/>
                </a:solidFill>
                <a:cs typeface="Arial" panose="020B0604020202020204" pitchFamily="34" charset="0"/>
              </a:rPr>
              <a:t>Bridging software </a:t>
            </a:r>
          </a:p>
          <a:p>
            <a:pPr defTabSz="914400"/>
            <a:r>
              <a:rPr lang="en-GB" sz="2400" dirty="0" smtClean="0">
                <a:solidFill>
                  <a:prstClr val="white"/>
                </a:solidFill>
                <a:cs typeface="Arial" panose="020B0604020202020204" pitchFamily="34" charset="0"/>
              </a:rPr>
              <a:t>Digital links between software</a:t>
            </a:r>
            <a:endParaRPr lang="en-GB" sz="2400" dirty="0">
              <a:solidFill>
                <a:prstClr val="white"/>
              </a:solidFill>
              <a:cs typeface="Arial" panose="020B0604020202020204" pitchFamily="34" charset="0"/>
            </a:endParaRPr>
          </a:p>
        </p:txBody>
      </p:sp>
      <p:sp>
        <p:nvSpPr>
          <p:cNvPr id="11" name="Oval Callout 10"/>
          <p:cNvSpPr/>
          <p:nvPr/>
        </p:nvSpPr>
        <p:spPr>
          <a:xfrm flipH="1">
            <a:off x="0" y="1404590"/>
            <a:ext cx="3857447" cy="1597259"/>
          </a:xfrm>
          <a:prstGeom prst="wedgeEllipseCallout">
            <a:avLst>
              <a:gd name="adj1" fmla="val -78111"/>
              <a:gd name="adj2" fmla="val 100800"/>
            </a:avLst>
          </a:prstGeom>
          <a:solidFill>
            <a:schemeClr val="accent3">
              <a:lumMod val="40000"/>
              <a:lumOff val="60000"/>
            </a:schemeClr>
          </a:solidFill>
          <a:ln w="38100">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sz="2800" dirty="0" smtClean="0">
                <a:solidFill>
                  <a:prstClr val="black">
                    <a:lumMod val="85000"/>
                    <a:lumOff val="15000"/>
                  </a:prstClr>
                </a:solidFill>
                <a:cs typeface="Arial" panose="020B0604020202020204" pitchFamily="34" charset="0"/>
              </a:rPr>
              <a:t>What is bridging software? </a:t>
            </a:r>
            <a:endParaRPr lang="en-GB" sz="2800" dirty="0">
              <a:solidFill>
                <a:prstClr val="black">
                  <a:lumMod val="85000"/>
                  <a:lumOff val="15000"/>
                </a:prstClr>
              </a:solidFill>
              <a:cs typeface="Arial" panose="020B0604020202020204" pitchFamily="34" charset="0"/>
            </a:endParaRPr>
          </a:p>
        </p:txBody>
      </p:sp>
      <p:sp>
        <p:nvSpPr>
          <p:cNvPr id="17" name="Rounded Rectangle 16"/>
          <p:cNvSpPr/>
          <p:nvPr/>
        </p:nvSpPr>
        <p:spPr>
          <a:xfrm>
            <a:off x="5321177" y="3414178"/>
            <a:ext cx="3605225" cy="1401322"/>
          </a:xfrm>
          <a:prstGeom prst="roundRect">
            <a:avLst/>
          </a:prstGeom>
          <a:solidFill>
            <a:srgbClr val="548235"/>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914400"/>
            <a:r>
              <a:rPr lang="en-GB" sz="2400" dirty="0" smtClean="0">
                <a:solidFill>
                  <a:prstClr val="white"/>
                </a:solidFill>
                <a:cs typeface="Arial" panose="020B0604020202020204" pitchFamily="34" charset="0"/>
              </a:rPr>
              <a:t>Digital tool to connect </a:t>
            </a:r>
            <a:r>
              <a:rPr lang="en-GB" sz="2400" dirty="0">
                <a:solidFill>
                  <a:prstClr val="white"/>
                </a:solidFill>
                <a:cs typeface="Arial" panose="020B0604020202020204" pitchFamily="34" charset="0"/>
              </a:rPr>
              <a:t>accounting software to HMRC systems See 3.2 .3 </a:t>
            </a:r>
          </a:p>
        </p:txBody>
      </p:sp>
    </p:spTree>
    <p:extLst>
      <p:ext uri="{BB962C8B-B14F-4D97-AF65-F5344CB8AC3E}">
        <p14:creationId xmlns:p14="http://schemas.microsoft.com/office/powerpoint/2010/main" val="3916531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C910567-308D-45B8-A9BC-47E24F4B6008}" type="slidenum">
              <a:rPr lang="en-GB" sz="1020" smtClean="0">
                <a:solidFill>
                  <a:prstClr val="black">
                    <a:tint val="75000"/>
                  </a:prstClr>
                </a:solidFill>
              </a:rPr>
              <a:pPr/>
              <a:t>17</a:t>
            </a:fld>
            <a:endParaRPr lang="en-GB" sz="1020" dirty="0">
              <a:solidFill>
                <a:prstClr val="black">
                  <a:tint val="75000"/>
                </a:prstClr>
              </a:solidFill>
            </a:endParaRPr>
          </a:p>
        </p:txBody>
      </p:sp>
      <p:sp>
        <p:nvSpPr>
          <p:cNvPr id="12" name="Title 1"/>
          <p:cNvSpPr>
            <a:spLocks noGrp="1"/>
          </p:cNvSpPr>
          <p:nvPr>
            <p:ph type="title"/>
          </p:nvPr>
        </p:nvSpPr>
        <p:spPr>
          <a:xfrm>
            <a:off x="0" y="266400"/>
            <a:ext cx="3002508" cy="857250"/>
          </a:xfrm>
          <a:solidFill>
            <a:srgbClr val="548235"/>
          </a:solidFill>
        </p:spPr>
        <p:txBody>
          <a:bodyPr vert="horz" lIns="143378" tIns="71689" rIns="143378" bIns="71689" rtlCol="0" anchor="ctr">
            <a:normAutofit/>
          </a:bodyPr>
          <a:lstStyle/>
          <a:p>
            <a:r>
              <a:rPr lang="en-GB" sz="4400" b="1" dirty="0" smtClean="0">
                <a:latin typeface="Calibri Light" panose="020F0302020204030204" pitchFamily="34" charset="0"/>
                <a:cs typeface="Arial" panose="020B0604020202020204" pitchFamily="34" charset="0"/>
              </a:rPr>
              <a:t>Digital links </a:t>
            </a:r>
            <a:endParaRPr lang="en-GB" sz="4400" b="1" dirty="0">
              <a:latin typeface="Calibri Light" panose="020F0302020204030204" pitchFamily="34" charset="0"/>
              <a:cs typeface="Arial" panose="020B0604020202020204" pitchFamily="34" charset="0"/>
            </a:endParaRPr>
          </a:p>
        </p:txBody>
      </p:sp>
      <p:sp>
        <p:nvSpPr>
          <p:cNvPr id="13" name="Rounded Rectangle 12"/>
          <p:cNvSpPr/>
          <p:nvPr/>
        </p:nvSpPr>
        <p:spPr>
          <a:xfrm>
            <a:off x="4096618" y="2599569"/>
            <a:ext cx="4104000" cy="1512000"/>
          </a:xfrm>
          <a:prstGeom prst="roundRect">
            <a:avLst/>
          </a:prstGeom>
          <a:solidFill>
            <a:srgbClr val="548235"/>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400"/>
            <a:r>
              <a:rPr lang="en-GB" sz="2400" dirty="0" smtClean="0">
                <a:solidFill>
                  <a:prstClr val="white"/>
                </a:solidFill>
                <a:cs typeface="Arial" panose="020B0604020202020204" pitchFamily="34" charset="0"/>
              </a:rPr>
              <a:t>No manual </a:t>
            </a:r>
            <a:r>
              <a:rPr lang="en-GB" sz="2400" dirty="0">
                <a:solidFill>
                  <a:prstClr val="white"/>
                </a:solidFill>
                <a:cs typeface="Arial" panose="020B0604020202020204" pitchFamily="34" charset="0"/>
              </a:rPr>
              <a:t>intervention or  </a:t>
            </a:r>
            <a:r>
              <a:rPr lang="en-GB" sz="2400" dirty="0" smtClean="0">
                <a:solidFill>
                  <a:prstClr val="white"/>
                </a:solidFill>
                <a:cs typeface="Arial" panose="020B0604020202020204" pitchFamily="34" charset="0"/>
              </a:rPr>
              <a:t/>
            </a:r>
            <a:br>
              <a:rPr lang="en-GB" sz="2400" dirty="0" smtClean="0">
                <a:solidFill>
                  <a:prstClr val="white"/>
                </a:solidFill>
                <a:cs typeface="Arial" panose="020B0604020202020204" pitchFamily="34" charset="0"/>
              </a:rPr>
            </a:br>
            <a:r>
              <a:rPr lang="en-GB" sz="2400" dirty="0" smtClean="0">
                <a:solidFill>
                  <a:prstClr val="white"/>
                </a:solidFill>
                <a:cs typeface="Arial" panose="020B0604020202020204" pitchFamily="34" charset="0"/>
              </a:rPr>
              <a:t>re-typing </a:t>
            </a:r>
            <a:r>
              <a:rPr lang="en-GB" sz="2400" dirty="0">
                <a:solidFill>
                  <a:prstClr val="white"/>
                </a:solidFill>
                <a:cs typeface="Arial" panose="020B0604020202020204" pitchFamily="34" charset="0"/>
              </a:rPr>
              <a:t>information from one product to another</a:t>
            </a:r>
            <a:r>
              <a:rPr lang="en-GB" sz="2400" dirty="0" smtClean="0">
                <a:solidFill>
                  <a:prstClr val="white"/>
                </a:solidFill>
                <a:cs typeface="Arial" panose="020B0604020202020204" pitchFamily="34" charset="0"/>
              </a:rPr>
              <a:t>. </a:t>
            </a:r>
            <a:br>
              <a:rPr lang="en-GB" sz="2400" dirty="0" smtClean="0">
                <a:solidFill>
                  <a:prstClr val="white"/>
                </a:solidFill>
                <a:cs typeface="Arial" panose="020B0604020202020204" pitchFamily="34" charset="0"/>
              </a:rPr>
            </a:br>
            <a:r>
              <a:rPr lang="en-GB" sz="2400" dirty="0" smtClean="0">
                <a:solidFill>
                  <a:prstClr val="white"/>
                </a:solidFill>
                <a:cs typeface="Arial" panose="020B0604020202020204" pitchFamily="34" charset="0"/>
              </a:rPr>
              <a:t>No copying </a:t>
            </a:r>
            <a:r>
              <a:rPr lang="en-GB" sz="2400" dirty="0">
                <a:solidFill>
                  <a:prstClr val="white"/>
                </a:solidFill>
                <a:cs typeface="Arial" panose="020B0604020202020204" pitchFamily="34" charset="0"/>
              </a:rPr>
              <a:t>and pasting</a:t>
            </a:r>
          </a:p>
        </p:txBody>
      </p:sp>
      <p:sp>
        <p:nvSpPr>
          <p:cNvPr id="15" name="Rounded Rectangle 14"/>
          <p:cNvSpPr/>
          <p:nvPr/>
        </p:nvSpPr>
        <p:spPr>
          <a:xfrm>
            <a:off x="4096618" y="4324803"/>
            <a:ext cx="4104000" cy="1512000"/>
          </a:xfrm>
          <a:prstGeom prst="roundRect">
            <a:avLst/>
          </a:prstGeom>
          <a:solidFill>
            <a:srgbClr val="548235"/>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400"/>
            <a:r>
              <a:rPr lang="en-GB" sz="2400" dirty="0" smtClean="0">
                <a:solidFill>
                  <a:prstClr val="white"/>
                </a:solidFill>
                <a:cs typeface="Arial" panose="020B0604020202020204" pitchFamily="34" charset="0"/>
              </a:rPr>
              <a:t>Does include XML import or export</a:t>
            </a:r>
            <a:r>
              <a:rPr lang="en-GB" sz="2400" dirty="0">
                <a:solidFill>
                  <a:prstClr val="white"/>
                </a:solidFill>
                <a:cs typeface="Arial" panose="020B0604020202020204" pitchFamily="34" charset="0"/>
              </a:rPr>
              <a:t>, </a:t>
            </a:r>
            <a:r>
              <a:rPr lang="en-GB" sz="2400" dirty="0" smtClean="0">
                <a:solidFill>
                  <a:prstClr val="white"/>
                </a:solidFill>
                <a:cs typeface="Arial" panose="020B0604020202020204" pitchFamily="34" charset="0"/>
              </a:rPr>
              <a:t>and macros </a:t>
            </a:r>
            <a:r>
              <a:rPr lang="en-GB" sz="2400" dirty="0">
                <a:solidFill>
                  <a:prstClr val="white"/>
                </a:solidFill>
                <a:cs typeface="Arial" panose="020B0604020202020204" pitchFamily="34" charset="0"/>
              </a:rPr>
              <a:t>or linked </a:t>
            </a:r>
            <a:r>
              <a:rPr lang="en-GB" sz="2400" dirty="0" smtClean="0">
                <a:solidFill>
                  <a:prstClr val="white"/>
                </a:solidFill>
                <a:cs typeface="Arial" panose="020B0604020202020204" pitchFamily="34" charset="0"/>
              </a:rPr>
              <a:t>cells in </a:t>
            </a:r>
            <a:r>
              <a:rPr lang="en-GB" sz="2400" dirty="0">
                <a:solidFill>
                  <a:prstClr val="white"/>
                </a:solidFill>
                <a:cs typeface="Arial" panose="020B0604020202020204" pitchFamily="34" charset="0"/>
              </a:rPr>
              <a:t>spreadsheets</a:t>
            </a:r>
          </a:p>
        </p:txBody>
      </p:sp>
      <p:sp>
        <p:nvSpPr>
          <p:cNvPr id="18" name="Oval Callout 17"/>
          <p:cNvSpPr/>
          <p:nvPr/>
        </p:nvSpPr>
        <p:spPr>
          <a:xfrm>
            <a:off x="361235" y="2106017"/>
            <a:ext cx="2900967" cy="1738013"/>
          </a:xfrm>
          <a:prstGeom prst="wedgeEllipseCallout">
            <a:avLst>
              <a:gd name="adj1" fmla="val 74837"/>
              <a:gd name="adj2" fmla="val -95020"/>
            </a:avLst>
          </a:prstGeom>
          <a:solidFill>
            <a:srgbClr val="548235"/>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400"/>
            <a:endParaRPr lang="en-GB" sz="2800" dirty="0">
              <a:solidFill>
                <a:prstClr val="white"/>
              </a:solidFill>
              <a:cs typeface="Arial" panose="020B0604020202020204" pitchFamily="34" charset="0"/>
            </a:endParaRPr>
          </a:p>
        </p:txBody>
      </p:sp>
      <p:sp>
        <p:nvSpPr>
          <p:cNvPr id="19" name="Content Placeholder 2"/>
          <p:cNvSpPr txBox="1">
            <a:spLocks/>
          </p:cNvSpPr>
          <p:nvPr/>
        </p:nvSpPr>
        <p:spPr>
          <a:xfrm>
            <a:off x="440118" y="2407990"/>
            <a:ext cx="2743199" cy="1134065"/>
          </a:xfrm>
          <a:prstGeom prst="rect">
            <a:avLst/>
          </a:prstGeom>
        </p:spPr>
        <p:txBody>
          <a:bodyPr vert="horz" lIns="107534" tIns="53767" rIns="107534" bIns="53767" rtlCol="0">
            <a:noAutofit/>
          </a:bodyPr>
          <a:lstStyle>
            <a:lvl1pPr marL="195602" indent="-195602" algn="l" defTabSz="768092" rtl="0" eaLnBrk="1" latinLnBrk="0" hangingPunct="1">
              <a:spcBef>
                <a:spcPct val="20000"/>
              </a:spcBef>
              <a:buClr>
                <a:srgbClr val="129B98"/>
              </a:buClr>
              <a:buFont typeface="Wingdings" pitchFamily="2" charset="2"/>
              <a:buChar char="§"/>
              <a:defRPr sz="2572" kern="1200">
                <a:solidFill>
                  <a:schemeClr val="tx1">
                    <a:lumMod val="75000"/>
                    <a:lumOff val="25000"/>
                  </a:schemeClr>
                </a:solidFill>
                <a:latin typeface="+mn-lt"/>
                <a:ea typeface="+mn-ea"/>
                <a:cs typeface="+mn-cs"/>
              </a:defRPr>
            </a:lvl1pPr>
            <a:lvl2pPr marL="530677" indent="-147128" algn="l" defTabSz="768092" rtl="0" eaLnBrk="1" latinLnBrk="0" hangingPunct="1">
              <a:spcBef>
                <a:spcPct val="20000"/>
              </a:spcBef>
              <a:buClr>
                <a:srgbClr val="019093"/>
              </a:buClr>
              <a:buFont typeface="Arial" pitchFamily="34" charset="0"/>
              <a:buChar char="•"/>
              <a:defRPr sz="2143" kern="1200">
                <a:solidFill>
                  <a:schemeClr val="tx1">
                    <a:lumMod val="75000"/>
                    <a:lumOff val="25000"/>
                  </a:schemeClr>
                </a:solidFill>
                <a:latin typeface="+mn-lt"/>
                <a:ea typeface="+mn-ea"/>
                <a:cs typeface="+mn-cs"/>
              </a:defRPr>
            </a:lvl2pPr>
            <a:lvl3pPr marL="914226" indent="-146276" algn="l" defTabSz="768092" rtl="0" eaLnBrk="1" latinLnBrk="0" hangingPunct="1">
              <a:spcBef>
                <a:spcPct val="20000"/>
              </a:spcBef>
              <a:buClr>
                <a:srgbClr val="D20D55"/>
              </a:buClr>
              <a:buFont typeface="Wingdings" pitchFamily="2" charset="2"/>
              <a:buChar char="§"/>
              <a:defRPr sz="1928" kern="1200">
                <a:solidFill>
                  <a:schemeClr val="tx1">
                    <a:lumMod val="75000"/>
                    <a:lumOff val="25000"/>
                  </a:schemeClr>
                </a:solidFill>
                <a:latin typeface="+mn-lt"/>
                <a:ea typeface="+mn-ea"/>
                <a:cs typeface="+mn-cs"/>
              </a:defRPr>
            </a:lvl3pPr>
            <a:lvl4pPr marL="1249300" indent="-96950" algn="l" defTabSz="768092" rtl="0" eaLnBrk="1" latinLnBrk="0" hangingPunct="1">
              <a:spcBef>
                <a:spcPct val="20000"/>
              </a:spcBef>
              <a:buClr>
                <a:srgbClr val="019093"/>
              </a:buClr>
              <a:buFont typeface="Arial" pitchFamily="34" charset="0"/>
              <a:buChar char="•"/>
              <a:defRPr sz="1500" kern="1200">
                <a:solidFill>
                  <a:schemeClr val="tx1">
                    <a:lumMod val="75000"/>
                    <a:lumOff val="25000"/>
                  </a:schemeClr>
                </a:solidFill>
                <a:latin typeface="+mn-lt"/>
                <a:ea typeface="+mn-ea"/>
                <a:cs typeface="+mn-cs"/>
              </a:defRPr>
            </a:lvl4pPr>
            <a:lvl5pPr marL="1682175" indent="-145427" algn="l" defTabSz="768092" rtl="0" eaLnBrk="1" latinLnBrk="0" hangingPunct="1">
              <a:spcBef>
                <a:spcPct val="20000"/>
              </a:spcBef>
              <a:buClr>
                <a:srgbClr val="D20D55"/>
              </a:buClr>
              <a:buFont typeface="Arial" pitchFamily="34" charset="0"/>
              <a:buChar char="»"/>
              <a:defRPr sz="1500" kern="1200">
                <a:solidFill>
                  <a:schemeClr val="tx1">
                    <a:lumMod val="75000"/>
                    <a:lumOff val="25000"/>
                  </a:schemeClr>
                </a:solidFill>
                <a:latin typeface="+mn-lt"/>
                <a:ea typeface="+mn-ea"/>
                <a:cs typeface="+mn-cs"/>
              </a:defRPr>
            </a:lvl5pPr>
            <a:lvl6pPr marL="2112254" indent="-192023" algn="l" defTabSz="768092" rtl="0" eaLnBrk="1" latinLnBrk="0" hangingPunct="1">
              <a:spcBef>
                <a:spcPct val="20000"/>
              </a:spcBef>
              <a:buFont typeface="Arial" pitchFamily="34" charset="0"/>
              <a:buChar char="•"/>
              <a:defRPr sz="1661" kern="1200">
                <a:solidFill>
                  <a:schemeClr val="tx1"/>
                </a:solidFill>
                <a:latin typeface="+mn-lt"/>
                <a:ea typeface="+mn-ea"/>
                <a:cs typeface="+mn-cs"/>
              </a:defRPr>
            </a:lvl6pPr>
            <a:lvl7pPr marL="2496299" indent="-192023" algn="l" defTabSz="768092" rtl="0" eaLnBrk="1" latinLnBrk="0" hangingPunct="1">
              <a:spcBef>
                <a:spcPct val="20000"/>
              </a:spcBef>
              <a:buFont typeface="Arial" pitchFamily="34" charset="0"/>
              <a:buChar char="•"/>
              <a:defRPr sz="1661" kern="1200">
                <a:solidFill>
                  <a:schemeClr val="tx1"/>
                </a:solidFill>
                <a:latin typeface="+mn-lt"/>
                <a:ea typeface="+mn-ea"/>
                <a:cs typeface="+mn-cs"/>
              </a:defRPr>
            </a:lvl7pPr>
            <a:lvl8pPr marL="2880346" indent="-192023" algn="l" defTabSz="768092" rtl="0" eaLnBrk="1" latinLnBrk="0" hangingPunct="1">
              <a:spcBef>
                <a:spcPct val="20000"/>
              </a:spcBef>
              <a:buFont typeface="Arial" pitchFamily="34" charset="0"/>
              <a:buChar char="•"/>
              <a:defRPr sz="1661" kern="1200">
                <a:solidFill>
                  <a:schemeClr val="tx1"/>
                </a:solidFill>
                <a:latin typeface="+mn-lt"/>
                <a:ea typeface="+mn-ea"/>
                <a:cs typeface="+mn-cs"/>
              </a:defRPr>
            </a:lvl8pPr>
            <a:lvl9pPr marL="3264392" indent="-192023" algn="l" defTabSz="768092" rtl="0" eaLnBrk="1" latinLnBrk="0" hangingPunct="1">
              <a:spcBef>
                <a:spcPct val="20000"/>
              </a:spcBef>
              <a:buFont typeface="Arial" pitchFamily="34" charset="0"/>
              <a:buChar char="•"/>
              <a:defRPr sz="1661" kern="1200">
                <a:solidFill>
                  <a:schemeClr val="tx1"/>
                </a:solidFill>
                <a:latin typeface="+mn-lt"/>
                <a:ea typeface="+mn-ea"/>
                <a:cs typeface="+mn-cs"/>
              </a:defRPr>
            </a:lvl9pPr>
          </a:lstStyle>
          <a:p>
            <a:pPr marL="0" indent="0" algn="ctr">
              <a:buClr>
                <a:srgbClr val="3399FF"/>
              </a:buClr>
              <a:buFont typeface="Wingdings" pitchFamily="2" charset="2"/>
              <a:buNone/>
            </a:pPr>
            <a:r>
              <a:rPr lang="en-GB" sz="4400" b="1" dirty="0" smtClean="0">
                <a:solidFill>
                  <a:prstClr val="white"/>
                </a:solidFill>
                <a:latin typeface="Calibri Light" panose="020F0302020204030204" pitchFamily="34" charset="0"/>
                <a:cs typeface="Arial" panose="020B0604020202020204" pitchFamily="34" charset="0"/>
              </a:rPr>
              <a:t>Para 3.2.1</a:t>
            </a:r>
            <a:r>
              <a:rPr lang="en-GB" sz="2800" b="1" dirty="0" smtClean="0">
                <a:solidFill>
                  <a:prstClr val="white"/>
                </a:solidFill>
                <a:latin typeface="Calibri Light" panose="020F0302020204030204" pitchFamily="34" charset="0"/>
                <a:cs typeface="Arial" panose="020B0604020202020204" pitchFamily="34" charset="0"/>
              </a:rPr>
              <a:t/>
            </a:r>
            <a:br>
              <a:rPr lang="en-GB" sz="2800" b="1" dirty="0" smtClean="0">
                <a:solidFill>
                  <a:prstClr val="white"/>
                </a:solidFill>
                <a:latin typeface="Calibri Light" panose="020F0302020204030204" pitchFamily="34" charset="0"/>
                <a:cs typeface="Arial" panose="020B0604020202020204" pitchFamily="34" charset="0"/>
              </a:rPr>
            </a:br>
            <a:r>
              <a:rPr lang="en-GB" sz="2800" b="1" dirty="0" smtClean="0">
                <a:solidFill>
                  <a:prstClr val="white"/>
                </a:solidFill>
                <a:latin typeface="Calibri Light" panose="020F0302020204030204" pitchFamily="34" charset="0"/>
                <a:cs typeface="Arial" panose="020B0604020202020204" pitchFamily="34" charset="0"/>
              </a:rPr>
              <a:t>Notice 700/22</a:t>
            </a:r>
            <a:br>
              <a:rPr lang="en-GB" sz="2800" b="1" dirty="0" smtClean="0">
                <a:solidFill>
                  <a:prstClr val="white"/>
                </a:solidFill>
                <a:latin typeface="Calibri Light" panose="020F0302020204030204" pitchFamily="34" charset="0"/>
                <a:cs typeface="Arial" panose="020B0604020202020204" pitchFamily="34" charset="0"/>
              </a:rPr>
            </a:br>
            <a:endParaRPr lang="en-GB" sz="2800" b="1" dirty="0" smtClean="0">
              <a:solidFill>
                <a:prstClr val="white"/>
              </a:solidFill>
              <a:latin typeface="Calibri Light" panose="020F0302020204030204" pitchFamily="34" charset="0"/>
              <a:cs typeface="Arial" panose="020B0604020202020204" pitchFamily="34" charset="0"/>
            </a:endParaRPr>
          </a:p>
        </p:txBody>
      </p:sp>
      <p:sp>
        <p:nvSpPr>
          <p:cNvPr id="20" name="Rounded Rectangle 19"/>
          <p:cNvSpPr/>
          <p:nvPr/>
        </p:nvSpPr>
        <p:spPr>
          <a:xfrm>
            <a:off x="4096618" y="784856"/>
            <a:ext cx="4104000" cy="1512000"/>
          </a:xfrm>
          <a:prstGeom prst="roundRect">
            <a:avLst/>
          </a:prstGeom>
          <a:solidFill>
            <a:srgbClr val="548235"/>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400"/>
            <a:r>
              <a:rPr lang="en-GB" sz="2400" dirty="0" smtClean="0">
                <a:solidFill>
                  <a:prstClr val="white"/>
                </a:solidFill>
                <a:cs typeface="Arial" panose="020B0604020202020204" pitchFamily="34" charset="0"/>
              </a:rPr>
              <a:t>An </a:t>
            </a:r>
            <a:r>
              <a:rPr lang="en-GB" sz="2400" dirty="0">
                <a:solidFill>
                  <a:prstClr val="white"/>
                </a:solidFill>
                <a:cs typeface="Arial" panose="020B0604020202020204" pitchFamily="34" charset="0"/>
              </a:rPr>
              <a:t>electronic or digital transfer </a:t>
            </a:r>
            <a:r>
              <a:rPr lang="en-GB" sz="2400" dirty="0" smtClean="0">
                <a:solidFill>
                  <a:prstClr val="white"/>
                </a:solidFill>
                <a:cs typeface="Arial" panose="020B0604020202020204" pitchFamily="34" charset="0"/>
              </a:rPr>
              <a:t>of </a:t>
            </a:r>
            <a:r>
              <a:rPr lang="en-GB" sz="2400" dirty="0">
                <a:solidFill>
                  <a:prstClr val="white"/>
                </a:solidFill>
                <a:cs typeface="Arial" panose="020B0604020202020204" pitchFamily="34" charset="0"/>
              </a:rPr>
              <a:t>data between software programs, products or applications</a:t>
            </a:r>
            <a:r>
              <a:rPr lang="en-GB" sz="2400" dirty="0" smtClean="0">
                <a:solidFill>
                  <a:prstClr val="white"/>
                </a:solidFill>
                <a:cs typeface="Arial" panose="020B0604020202020204" pitchFamily="34" charset="0"/>
              </a:rPr>
              <a:t>. </a:t>
            </a:r>
            <a:endParaRPr lang="en-GB" sz="2400" dirty="0">
              <a:solidFill>
                <a:prstClr val="white"/>
              </a:solidFill>
              <a:cs typeface="Arial" panose="020B0604020202020204" pitchFamily="34" charset="0"/>
            </a:endParaRPr>
          </a:p>
        </p:txBody>
      </p:sp>
    </p:spTree>
    <p:extLst>
      <p:ext uri="{BB962C8B-B14F-4D97-AF65-F5344CB8AC3E}">
        <p14:creationId xmlns:p14="http://schemas.microsoft.com/office/powerpoint/2010/main" val="436244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C910567-308D-45B8-A9BC-47E24F4B6008}" type="slidenum">
              <a:rPr lang="en-GB" sz="1020" smtClean="0">
                <a:solidFill>
                  <a:prstClr val="black">
                    <a:tint val="75000"/>
                  </a:prstClr>
                </a:solidFill>
              </a:rPr>
              <a:pPr/>
              <a:t>18</a:t>
            </a:fld>
            <a:endParaRPr lang="en-GB" sz="1020" dirty="0">
              <a:solidFill>
                <a:prstClr val="black">
                  <a:tint val="75000"/>
                </a:prstClr>
              </a:solidFill>
            </a:endParaRPr>
          </a:p>
        </p:txBody>
      </p:sp>
      <p:sp>
        <p:nvSpPr>
          <p:cNvPr id="27" name="Rounded Rectangle 26"/>
          <p:cNvSpPr/>
          <p:nvPr/>
        </p:nvSpPr>
        <p:spPr>
          <a:xfrm>
            <a:off x="4558044" y="3862358"/>
            <a:ext cx="4210335" cy="1719576"/>
          </a:xfrm>
          <a:prstGeom prst="roundRect">
            <a:avLst/>
          </a:prstGeom>
          <a:solidFill>
            <a:srgbClr val="548235"/>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400"/>
            <a:r>
              <a:rPr lang="en-GB" sz="2400" dirty="0" smtClean="0">
                <a:solidFill>
                  <a:prstClr val="white"/>
                </a:solidFill>
                <a:cs typeface="Arial" panose="020B0604020202020204" pitchFamily="34" charset="0"/>
              </a:rPr>
              <a:t>Only applies to mandatory digital links.  Must have digital record keeping and API product in place from the start. </a:t>
            </a:r>
            <a:endParaRPr lang="en-GB" sz="2400" dirty="0">
              <a:solidFill>
                <a:prstClr val="white"/>
              </a:solidFill>
              <a:cs typeface="Arial" panose="020B0604020202020204" pitchFamily="34" charset="0"/>
            </a:endParaRPr>
          </a:p>
        </p:txBody>
      </p:sp>
      <p:sp>
        <p:nvSpPr>
          <p:cNvPr id="12" name="Title 1"/>
          <p:cNvSpPr>
            <a:spLocks noGrp="1"/>
          </p:cNvSpPr>
          <p:nvPr>
            <p:ph type="title"/>
          </p:nvPr>
        </p:nvSpPr>
        <p:spPr>
          <a:xfrm>
            <a:off x="0" y="266400"/>
            <a:ext cx="4206240" cy="857250"/>
          </a:xfrm>
          <a:solidFill>
            <a:srgbClr val="548235"/>
          </a:solidFill>
        </p:spPr>
        <p:txBody>
          <a:bodyPr vert="horz" lIns="143378" tIns="71689" rIns="143378" bIns="71689" rtlCol="0" anchor="ctr">
            <a:normAutofit/>
          </a:bodyPr>
          <a:lstStyle/>
          <a:p>
            <a:r>
              <a:rPr lang="en-GB" sz="4400" b="1" dirty="0">
                <a:latin typeface="Calibri Light" panose="020F0302020204030204" pitchFamily="34" charset="0"/>
                <a:cs typeface="Arial" panose="020B0604020202020204" pitchFamily="34" charset="0"/>
              </a:rPr>
              <a:t>Common queries</a:t>
            </a:r>
          </a:p>
        </p:txBody>
      </p:sp>
      <p:sp>
        <p:nvSpPr>
          <p:cNvPr id="10" name="Rounded Rectangle 9"/>
          <p:cNvSpPr/>
          <p:nvPr/>
        </p:nvSpPr>
        <p:spPr>
          <a:xfrm>
            <a:off x="4558045" y="920499"/>
            <a:ext cx="4333471" cy="2204838"/>
          </a:xfrm>
          <a:prstGeom prst="roundRect">
            <a:avLst/>
          </a:prstGeom>
          <a:solidFill>
            <a:srgbClr val="548235"/>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400"/>
            <a:r>
              <a:rPr lang="en-GB" sz="2400" dirty="0" smtClean="0">
                <a:solidFill>
                  <a:prstClr val="white"/>
                </a:solidFill>
                <a:cs typeface="Arial" panose="020B0604020202020204" pitchFamily="34" charset="0"/>
              </a:rPr>
              <a:t>An extra year for </a:t>
            </a:r>
            <a:r>
              <a:rPr lang="en-GB" sz="2400" dirty="0">
                <a:solidFill>
                  <a:prstClr val="white"/>
                </a:solidFill>
                <a:cs typeface="Arial" panose="020B0604020202020204" pitchFamily="34" charset="0"/>
              </a:rPr>
              <a:t>businesses to </a:t>
            </a:r>
            <a:r>
              <a:rPr lang="en-GB" sz="2400" dirty="0" smtClean="0">
                <a:solidFill>
                  <a:prstClr val="white"/>
                </a:solidFill>
                <a:cs typeface="Arial" panose="020B0604020202020204" pitchFamily="34" charset="0"/>
              </a:rPr>
              <a:t>arrange for digital </a:t>
            </a:r>
            <a:r>
              <a:rPr lang="en-GB" sz="2400" dirty="0">
                <a:solidFill>
                  <a:prstClr val="white"/>
                </a:solidFill>
                <a:cs typeface="Arial" panose="020B0604020202020204" pitchFamily="34" charset="0"/>
              </a:rPr>
              <a:t>links between all parts of their </a:t>
            </a:r>
            <a:r>
              <a:rPr lang="en-GB" sz="2400" dirty="0" smtClean="0">
                <a:solidFill>
                  <a:prstClr val="white"/>
                </a:solidFill>
                <a:cs typeface="Arial" panose="020B0604020202020204" pitchFamily="34" charset="0"/>
              </a:rPr>
              <a:t>software.  </a:t>
            </a:r>
            <a:endParaRPr lang="en-GB" sz="2400" dirty="0">
              <a:solidFill>
                <a:prstClr val="white"/>
              </a:solidFill>
              <a:cs typeface="Arial" panose="020B0604020202020204" pitchFamily="34" charset="0"/>
            </a:endParaRPr>
          </a:p>
          <a:p>
            <a:pPr defTabSz="914400"/>
            <a:endParaRPr lang="en-GB" sz="2400" dirty="0" smtClean="0">
              <a:solidFill>
                <a:prstClr val="white"/>
              </a:solidFill>
              <a:cs typeface="Arial" panose="020B0604020202020204" pitchFamily="34" charset="0"/>
            </a:endParaRPr>
          </a:p>
          <a:p>
            <a:pPr defTabSz="914400"/>
            <a:r>
              <a:rPr lang="en-GB" sz="2400" dirty="0" smtClean="0">
                <a:solidFill>
                  <a:prstClr val="white"/>
                </a:solidFill>
                <a:cs typeface="Arial" panose="020B0604020202020204" pitchFamily="34" charset="0"/>
              </a:rPr>
              <a:t>3.2.1.1</a:t>
            </a:r>
            <a:endParaRPr lang="en-GB" sz="2400" dirty="0">
              <a:solidFill>
                <a:prstClr val="white"/>
              </a:solidFill>
              <a:cs typeface="Arial" panose="020B0604020202020204" pitchFamily="34" charset="0"/>
            </a:endParaRPr>
          </a:p>
        </p:txBody>
      </p:sp>
      <p:sp>
        <p:nvSpPr>
          <p:cNvPr id="11" name="Oval Callout 10"/>
          <p:cNvSpPr/>
          <p:nvPr/>
        </p:nvSpPr>
        <p:spPr>
          <a:xfrm flipH="1">
            <a:off x="245658" y="1652648"/>
            <a:ext cx="3366128" cy="1597259"/>
          </a:xfrm>
          <a:prstGeom prst="wedgeEllipseCallout">
            <a:avLst>
              <a:gd name="adj1" fmla="val -72804"/>
              <a:gd name="adj2" fmla="val -76071"/>
            </a:avLst>
          </a:prstGeom>
          <a:solidFill>
            <a:schemeClr val="accent3">
              <a:lumMod val="40000"/>
              <a:lumOff val="60000"/>
            </a:schemeClr>
          </a:solidFill>
          <a:ln w="38100">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GB" sz="2800" dirty="0" smtClean="0">
                <a:solidFill>
                  <a:prstClr val="black">
                    <a:lumMod val="85000"/>
                    <a:lumOff val="15000"/>
                  </a:prstClr>
                </a:solidFill>
                <a:cs typeface="Arial" panose="020B0604020202020204" pitchFamily="34" charset="0"/>
              </a:rPr>
              <a:t>What is the soft landing period  </a:t>
            </a:r>
            <a:endParaRPr lang="en-GB" sz="2800" dirty="0">
              <a:solidFill>
                <a:prstClr val="black">
                  <a:lumMod val="85000"/>
                  <a:lumOff val="15000"/>
                </a:prstClr>
              </a:solidFill>
              <a:cs typeface="Arial" panose="020B0604020202020204" pitchFamily="34" charset="0"/>
            </a:endParaRPr>
          </a:p>
        </p:txBody>
      </p:sp>
    </p:spTree>
    <p:extLst>
      <p:ext uri="{BB962C8B-B14F-4D97-AF65-F5344CB8AC3E}">
        <p14:creationId xmlns:p14="http://schemas.microsoft.com/office/powerpoint/2010/main" val="2657073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002" y="1360405"/>
            <a:ext cx="7191713" cy="1795363"/>
          </a:xfrm>
        </p:spPr>
        <p:txBody>
          <a:bodyPr/>
          <a:lstStyle/>
          <a:p>
            <a:r>
              <a:rPr lang="en-US" dirty="0" smtClean="0"/>
              <a:t>Record keeping requirements</a:t>
            </a:r>
            <a:endParaRPr lang="en-US" dirty="0"/>
          </a:p>
        </p:txBody>
      </p:sp>
      <p:sp>
        <p:nvSpPr>
          <p:cNvPr id="4" name="Slide Number Placeholder 3"/>
          <p:cNvSpPr>
            <a:spLocks noGrp="1"/>
          </p:cNvSpPr>
          <p:nvPr>
            <p:ph type="sldNum" sz="quarter" idx="11"/>
          </p:nvPr>
        </p:nvSpPr>
        <p:spPr/>
        <p:txBody>
          <a:bodyPr/>
          <a:lstStyle/>
          <a:p>
            <a:fld id="{9133D5B8-6419-7E4E-B490-0DDAD13A1115}" type="slidenum">
              <a:rPr lang="en-US" smtClean="0"/>
              <a:pPr/>
              <a:t>19</a:t>
            </a:fld>
            <a:endParaRPr lang="en-US" dirty="0"/>
          </a:p>
        </p:txBody>
      </p:sp>
      <p:sp>
        <p:nvSpPr>
          <p:cNvPr id="3" name="Footer Placeholder 2"/>
          <p:cNvSpPr>
            <a:spLocks noGrp="1"/>
          </p:cNvSpPr>
          <p:nvPr>
            <p:ph type="ftr" sz="quarter" idx="12"/>
          </p:nvPr>
        </p:nvSpPr>
        <p:spPr>
          <a:xfrm>
            <a:off x="2771998" y="6253668"/>
            <a:ext cx="5400000" cy="138499"/>
          </a:xfrm>
        </p:spPr>
        <p:txBody>
          <a:bodyPr/>
          <a:lstStyle/>
          <a:p>
            <a:r>
              <a:rPr lang="en-US" dirty="0"/>
              <a:t>Making Tax Digital for VAT</a:t>
            </a:r>
          </a:p>
        </p:txBody>
      </p:sp>
    </p:spTree>
    <p:extLst>
      <p:ext uri="{BB962C8B-B14F-4D97-AF65-F5344CB8AC3E}">
        <p14:creationId xmlns:p14="http://schemas.microsoft.com/office/powerpoint/2010/main" val="25723643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Your Presenters</a:t>
            </a:r>
            <a:endParaRPr lang="en-US" dirty="0"/>
          </a:p>
        </p:txBody>
      </p:sp>
      <p:sp>
        <p:nvSpPr>
          <p:cNvPr id="10" name="Content Placeholder 9"/>
          <p:cNvSpPr>
            <a:spLocks noGrp="1"/>
          </p:cNvSpPr>
          <p:nvPr>
            <p:ph sz="half" idx="1"/>
          </p:nvPr>
        </p:nvSpPr>
        <p:spPr>
          <a:xfrm>
            <a:off x="612003" y="1754910"/>
            <a:ext cx="7918221" cy="4103996"/>
          </a:xfrm>
        </p:spPr>
        <p:txBody>
          <a:bodyPr numCol="1"/>
          <a:lstStyle/>
          <a:p>
            <a:pPr marL="270000" lvl="1" indent="-262800">
              <a:buBlip>
                <a:blip r:embed="rId2"/>
              </a:buBlip>
            </a:pPr>
            <a:r>
              <a:rPr lang="en-US" sz="1800" dirty="0" smtClean="0"/>
              <a:t>Josh Reardon – Senior VAT Consultant </a:t>
            </a:r>
          </a:p>
          <a:p>
            <a:pPr marL="7200" lvl="1" indent="0">
              <a:buNone/>
            </a:pPr>
            <a:r>
              <a:rPr lang="en-US" sz="1800" dirty="0"/>
              <a:t> </a:t>
            </a:r>
            <a:r>
              <a:rPr lang="en-US" sz="1800" dirty="0" smtClean="0"/>
              <a:t>   </a:t>
            </a:r>
            <a:r>
              <a:rPr lang="en-US" sz="1800" b="1" dirty="0" smtClean="0"/>
              <a:t>NHS </a:t>
            </a:r>
            <a:r>
              <a:rPr lang="en-US" sz="1800" b="1" dirty="0"/>
              <a:t>Shared Business Services VAT </a:t>
            </a:r>
            <a:r>
              <a:rPr lang="en-US" sz="1800" b="1" dirty="0" smtClean="0"/>
              <a:t>Consultancy</a:t>
            </a:r>
          </a:p>
          <a:p>
            <a:pPr marL="7200" lvl="1" indent="0">
              <a:buNone/>
            </a:pPr>
            <a:r>
              <a:rPr lang="en-US" sz="1800" b="1" dirty="0"/>
              <a:t> </a:t>
            </a:r>
            <a:r>
              <a:rPr lang="en-US" sz="1800" b="1" dirty="0" smtClean="0"/>
              <a:t>   </a:t>
            </a:r>
            <a:r>
              <a:rPr lang="en-US" sz="1800" i="1" dirty="0" smtClean="0"/>
              <a:t>sbs.taxconsultancy@nhs.net</a:t>
            </a:r>
          </a:p>
          <a:p>
            <a:pPr marL="270000" lvl="1" indent="-262800">
              <a:buBlip>
                <a:blip r:embed="rId2"/>
              </a:buBlip>
            </a:pPr>
            <a:endParaRPr lang="en-US" sz="1800" dirty="0" smtClean="0"/>
          </a:p>
          <a:p>
            <a:pPr marL="270000" lvl="1" indent="-262800">
              <a:buBlip>
                <a:blip r:embed="rId2"/>
              </a:buBlip>
            </a:pPr>
            <a:r>
              <a:rPr lang="en-US" sz="1800" dirty="0" smtClean="0"/>
              <a:t>Claire Williams – </a:t>
            </a:r>
            <a:r>
              <a:rPr lang="en-GB" sz="1800" dirty="0"/>
              <a:t>Customer Readiness and External Stakeholder </a:t>
            </a:r>
            <a:r>
              <a:rPr lang="en-GB" sz="1800" dirty="0" smtClean="0"/>
              <a:t>Team</a:t>
            </a:r>
          </a:p>
          <a:p>
            <a:pPr marL="7200" lvl="1" indent="0">
              <a:buNone/>
            </a:pPr>
            <a:r>
              <a:rPr lang="en-GB" sz="1800" dirty="0"/>
              <a:t> </a:t>
            </a:r>
            <a:r>
              <a:rPr lang="en-GB" sz="1800" dirty="0" smtClean="0"/>
              <a:t>   </a:t>
            </a:r>
            <a:r>
              <a:rPr lang="en-US" sz="1800" b="1" dirty="0" smtClean="0"/>
              <a:t>HM </a:t>
            </a:r>
            <a:r>
              <a:rPr lang="en-US" sz="1800" b="1" dirty="0"/>
              <a:t>Revenue &amp; Customs</a:t>
            </a:r>
          </a:p>
          <a:p>
            <a:pPr marL="270000" lvl="1" indent="-262800">
              <a:buBlip>
                <a:blip r:embed="rId2"/>
              </a:buBlip>
            </a:pPr>
            <a:endParaRPr lang="en-US" dirty="0"/>
          </a:p>
        </p:txBody>
      </p:sp>
      <p:sp>
        <p:nvSpPr>
          <p:cNvPr id="2" name="Slide Number Placeholder 1"/>
          <p:cNvSpPr>
            <a:spLocks noGrp="1"/>
          </p:cNvSpPr>
          <p:nvPr>
            <p:ph type="sldNum" sz="quarter" idx="11"/>
          </p:nvPr>
        </p:nvSpPr>
        <p:spPr/>
        <p:txBody>
          <a:bodyPr/>
          <a:lstStyle/>
          <a:p>
            <a:fld id="{9133D5B8-6419-7E4E-B490-0DDAD13A1115}" type="slidenum">
              <a:rPr lang="en-US" smtClean="0"/>
              <a:pPr/>
              <a:t>2</a:t>
            </a:fld>
            <a:endParaRPr lang="en-US" dirty="0"/>
          </a:p>
        </p:txBody>
      </p:sp>
      <p:sp>
        <p:nvSpPr>
          <p:cNvPr id="6" name="Footer Placeholder 5"/>
          <p:cNvSpPr>
            <a:spLocks noGrp="1"/>
          </p:cNvSpPr>
          <p:nvPr>
            <p:ph type="ftr" sz="quarter" idx="10"/>
          </p:nvPr>
        </p:nvSpPr>
        <p:spPr/>
        <p:txBody>
          <a:bodyPr/>
          <a:lstStyle/>
          <a:p>
            <a:r>
              <a:rPr lang="en-US" dirty="0" smtClean="0"/>
              <a:t>Making Tax Digital for VAT</a:t>
            </a:r>
            <a:endParaRPr lang="en-US" dirty="0"/>
          </a:p>
        </p:txBody>
      </p:sp>
    </p:spTree>
    <p:extLst>
      <p:ext uri="{BB962C8B-B14F-4D97-AF65-F5344CB8AC3E}">
        <p14:creationId xmlns:p14="http://schemas.microsoft.com/office/powerpoint/2010/main" val="304503207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66400"/>
            <a:ext cx="8338782" cy="857250"/>
          </a:xfrm>
        </p:spPr>
        <p:txBody>
          <a:bodyPr>
            <a:noAutofit/>
          </a:bodyPr>
          <a:lstStyle/>
          <a:p>
            <a:pPr fontAlgn="base"/>
            <a:r>
              <a:rPr lang="en-GB" sz="4400" dirty="0">
                <a:cs typeface="Arial" panose="020B0604020202020204" pitchFamily="34" charset="0"/>
              </a:rPr>
              <a:t>Records that must be kept digitally</a:t>
            </a:r>
          </a:p>
        </p:txBody>
      </p:sp>
      <p:sp>
        <p:nvSpPr>
          <p:cNvPr id="4" name="Slide Number Placeholder 3"/>
          <p:cNvSpPr>
            <a:spLocks noGrp="1"/>
          </p:cNvSpPr>
          <p:nvPr>
            <p:ph type="sldNum" sz="quarter" idx="12"/>
          </p:nvPr>
        </p:nvSpPr>
        <p:spPr/>
        <p:txBody>
          <a:bodyPr/>
          <a:lstStyle/>
          <a:p>
            <a:fld id="{FC910567-308D-45B8-A9BC-47E24F4B6008}" type="slidenum">
              <a:rPr lang="en-GB" smtClean="0">
                <a:solidFill>
                  <a:prstClr val="black">
                    <a:tint val="75000"/>
                  </a:prstClr>
                </a:solidFill>
              </a:rPr>
              <a:pPr/>
              <a:t>20</a:t>
            </a:fld>
            <a:endParaRPr lang="en-GB" dirty="0">
              <a:solidFill>
                <a:prstClr val="black">
                  <a:tint val="75000"/>
                </a:prstClr>
              </a:solidFill>
            </a:endParaRPr>
          </a:p>
        </p:txBody>
      </p:sp>
      <p:sp>
        <p:nvSpPr>
          <p:cNvPr id="7" name="Oval Callout 6"/>
          <p:cNvSpPr/>
          <p:nvPr/>
        </p:nvSpPr>
        <p:spPr>
          <a:xfrm>
            <a:off x="169778" y="1390980"/>
            <a:ext cx="3132980" cy="1738013"/>
          </a:xfrm>
          <a:prstGeom prst="wedgeEllipseCallout">
            <a:avLst>
              <a:gd name="adj1" fmla="val 72955"/>
              <a:gd name="adj2" fmla="val 65956"/>
            </a:avLst>
          </a:prstGeom>
          <a:solidFill>
            <a:srgbClr val="008D8E"/>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400"/>
            <a:endParaRPr lang="en-GB" sz="2800" dirty="0">
              <a:solidFill>
                <a:prstClr val="white"/>
              </a:solidFill>
              <a:cs typeface="Arial" panose="020B0604020202020204" pitchFamily="34" charset="0"/>
            </a:endParaRPr>
          </a:p>
        </p:txBody>
      </p:sp>
      <p:sp>
        <p:nvSpPr>
          <p:cNvPr id="9" name="Content Placeholder 2"/>
          <p:cNvSpPr txBox="1">
            <a:spLocks/>
          </p:cNvSpPr>
          <p:nvPr/>
        </p:nvSpPr>
        <p:spPr>
          <a:xfrm>
            <a:off x="364668" y="1692953"/>
            <a:ext cx="2743199" cy="1134065"/>
          </a:xfrm>
          <a:prstGeom prst="rect">
            <a:avLst/>
          </a:prstGeom>
        </p:spPr>
        <p:txBody>
          <a:bodyPr vert="horz" lIns="107534" tIns="53767" rIns="107534" bIns="53767" rtlCol="0">
            <a:noAutofit/>
          </a:bodyPr>
          <a:lstStyle>
            <a:lvl1pPr marL="195602" indent="-195602" algn="l" defTabSz="768092" rtl="0" eaLnBrk="1" latinLnBrk="0" hangingPunct="1">
              <a:spcBef>
                <a:spcPct val="20000"/>
              </a:spcBef>
              <a:buClr>
                <a:srgbClr val="129B98"/>
              </a:buClr>
              <a:buFont typeface="Wingdings" pitchFamily="2" charset="2"/>
              <a:buChar char="§"/>
              <a:defRPr sz="2572" kern="1200">
                <a:solidFill>
                  <a:schemeClr val="tx1">
                    <a:lumMod val="75000"/>
                    <a:lumOff val="25000"/>
                  </a:schemeClr>
                </a:solidFill>
                <a:latin typeface="+mn-lt"/>
                <a:ea typeface="+mn-ea"/>
                <a:cs typeface="+mn-cs"/>
              </a:defRPr>
            </a:lvl1pPr>
            <a:lvl2pPr marL="530677" indent="-147128" algn="l" defTabSz="768092" rtl="0" eaLnBrk="1" latinLnBrk="0" hangingPunct="1">
              <a:spcBef>
                <a:spcPct val="20000"/>
              </a:spcBef>
              <a:buClr>
                <a:srgbClr val="019093"/>
              </a:buClr>
              <a:buFont typeface="Arial" pitchFamily="34" charset="0"/>
              <a:buChar char="•"/>
              <a:defRPr sz="2143" kern="1200">
                <a:solidFill>
                  <a:schemeClr val="tx1">
                    <a:lumMod val="75000"/>
                    <a:lumOff val="25000"/>
                  </a:schemeClr>
                </a:solidFill>
                <a:latin typeface="+mn-lt"/>
                <a:ea typeface="+mn-ea"/>
                <a:cs typeface="+mn-cs"/>
              </a:defRPr>
            </a:lvl2pPr>
            <a:lvl3pPr marL="914226" indent="-146276" algn="l" defTabSz="768092" rtl="0" eaLnBrk="1" latinLnBrk="0" hangingPunct="1">
              <a:spcBef>
                <a:spcPct val="20000"/>
              </a:spcBef>
              <a:buClr>
                <a:srgbClr val="D20D55"/>
              </a:buClr>
              <a:buFont typeface="Wingdings" pitchFamily="2" charset="2"/>
              <a:buChar char="§"/>
              <a:defRPr sz="1928" kern="1200">
                <a:solidFill>
                  <a:schemeClr val="tx1">
                    <a:lumMod val="75000"/>
                    <a:lumOff val="25000"/>
                  </a:schemeClr>
                </a:solidFill>
                <a:latin typeface="+mn-lt"/>
                <a:ea typeface="+mn-ea"/>
                <a:cs typeface="+mn-cs"/>
              </a:defRPr>
            </a:lvl3pPr>
            <a:lvl4pPr marL="1249300" indent="-96950" algn="l" defTabSz="768092" rtl="0" eaLnBrk="1" latinLnBrk="0" hangingPunct="1">
              <a:spcBef>
                <a:spcPct val="20000"/>
              </a:spcBef>
              <a:buClr>
                <a:srgbClr val="019093"/>
              </a:buClr>
              <a:buFont typeface="Arial" pitchFamily="34" charset="0"/>
              <a:buChar char="•"/>
              <a:defRPr sz="1500" kern="1200">
                <a:solidFill>
                  <a:schemeClr val="tx1">
                    <a:lumMod val="75000"/>
                    <a:lumOff val="25000"/>
                  </a:schemeClr>
                </a:solidFill>
                <a:latin typeface="+mn-lt"/>
                <a:ea typeface="+mn-ea"/>
                <a:cs typeface="+mn-cs"/>
              </a:defRPr>
            </a:lvl4pPr>
            <a:lvl5pPr marL="1682175" indent="-145427" algn="l" defTabSz="768092" rtl="0" eaLnBrk="1" latinLnBrk="0" hangingPunct="1">
              <a:spcBef>
                <a:spcPct val="20000"/>
              </a:spcBef>
              <a:buClr>
                <a:srgbClr val="D20D55"/>
              </a:buClr>
              <a:buFont typeface="Arial" pitchFamily="34" charset="0"/>
              <a:buChar char="»"/>
              <a:defRPr sz="1500" kern="1200">
                <a:solidFill>
                  <a:schemeClr val="tx1">
                    <a:lumMod val="75000"/>
                    <a:lumOff val="25000"/>
                  </a:schemeClr>
                </a:solidFill>
                <a:latin typeface="+mn-lt"/>
                <a:ea typeface="+mn-ea"/>
                <a:cs typeface="+mn-cs"/>
              </a:defRPr>
            </a:lvl5pPr>
            <a:lvl6pPr marL="2112254" indent="-192023" algn="l" defTabSz="768092" rtl="0" eaLnBrk="1" latinLnBrk="0" hangingPunct="1">
              <a:spcBef>
                <a:spcPct val="20000"/>
              </a:spcBef>
              <a:buFont typeface="Arial" pitchFamily="34" charset="0"/>
              <a:buChar char="•"/>
              <a:defRPr sz="1661" kern="1200">
                <a:solidFill>
                  <a:schemeClr val="tx1"/>
                </a:solidFill>
                <a:latin typeface="+mn-lt"/>
                <a:ea typeface="+mn-ea"/>
                <a:cs typeface="+mn-cs"/>
              </a:defRPr>
            </a:lvl6pPr>
            <a:lvl7pPr marL="2496299" indent="-192023" algn="l" defTabSz="768092" rtl="0" eaLnBrk="1" latinLnBrk="0" hangingPunct="1">
              <a:spcBef>
                <a:spcPct val="20000"/>
              </a:spcBef>
              <a:buFont typeface="Arial" pitchFamily="34" charset="0"/>
              <a:buChar char="•"/>
              <a:defRPr sz="1661" kern="1200">
                <a:solidFill>
                  <a:schemeClr val="tx1"/>
                </a:solidFill>
                <a:latin typeface="+mn-lt"/>
                <a:ea typeface="+mn-ea"/>
                <a:cs typeface="+mn-cs"/>
              </a:defRPr>
            </a:lvl7pPr>
            <a:lvl8pPr marL="2880346" indent="-192023" algn="l" defTabSz="768092" rtl="0" eaLnBrk="1" latinLnBrk="0" hangingPunct="1">
              <a:spcBef>
                <a:spcPct val="20000"/>
              </a:spcBef>
              <a:buFont typeface="Arial" pitchFamily="34" charset="0"/>
              <a:buChar char="•"/>
              <a:defRPr sz="1661" kern="1200">
                <a:solidFill>
                  <a:schemeClr val="tx1"/>
                </a:solidFill>
                <a:latin typeface="+mn-lt"/>
                <a:ea typeface="+mn-ea"/>
                <a:cs typeface="+mn-cs"/>
              </a:defRPr>
            </a:lvl8pPr>
            <a:lvl9pPr marL="3264392" indent="-192023" algn="l" defTabSz="768092" rtl="0" eaLnBrk="1" latinLnBrk="0" hangingPunct="1">
              <a:spcBef>
                <a:spcPct val="20000"/>
              </a:spcBef>
              <a:buFont typeface="Arial" pitchFamily="34" charset="0"/>
              <a:buChar char="•"/>
              <a:defRPr sz="1661" kern="1200">
                <a:solidFill>
                  <a:schemeClr val="tx1"/>
                </a:solidFill>
                <a:latin typeface="+mn-lt"/>
                <a:ea typeface="+mn-ea"/>
                <a:cs typeface="+mn-cs"/>
              </a:defRPr>
            </a:lvl9pPr>
          </a:lstStyle>
          <a:p>
            <a:pPr marL="0" indent="0" algn="ctr">
              <a:buClr>
                <a:srgbClr val="3399FF"/>
              </a:buClr>
              <a:buFont typeface="Wingdings" pitchFamily="2" charset="2"/>
              <a:buNone/>
            </a:pPr>
            <a:r>
              <a:rPr lang="en-GB" sz="4400" b="1" dirty="0">
                <a:solidFill>
                  <a:prstClr val="white"/>
                </a:solidFill>
                <a:latin typeface="Calibri Light" panose="020F0302020204030204" pitchFamily="34" charset="0"/>
                <a:cs typeface="Arial" panose="020B0604020202020204" pitchFamily="34" charset="0"/>
              </a:rPr>
              <a:t>Section </a:t>
            </a:r>
            <a:r>
              <a:rPr lang="en-GB" sz="4400" b="1" dirty="0" smtClean="0">
                <a:solidFill>
                  <a:prstClr val="white"/>
                </a:solidFill>
                <a:latin typeface="Calibri Light" panose="020F0302020204030204" pitchFamily="34" charset="0"/>
                <a:cs typeface="Arial" panose="020B0604020202020204" pitchFamily="34" charset="0"/>
              </a:rPr>
              <a:t>3.3</a:t>
            </a:r>
            <a:r>
              <a:rPr lang="en-GB" sz="2800" b="1" dirty="0" smtClean="0">
                <a:solidFill>
                  <a:prstClr val="white"/>
                </a:solidFill>
                <a:latin typeface="Calibri Light" panose="020F0302020204030204" pitchFamily="34" charset="0"/>
                <a:cs typeface="Arial" panose="020B0604020202020204" pitchFamily="34" charset="0"/>
              </a:rPr>
              <a:t/>
            </a:r>
            <a:br>
              <a:rPr lang="en-GB" sz="2800" b="1" dirty="0" smtClean="0">
                <a:solidFill>
                  <a:prstClr val="white"/>
                </a:solidFill>
                <a:latin typeface="Calibri Light" panose="020F0302020204030204" pitchFamily="34" charset="0"/>
                <a:cs typeface="Arial" panose="020B0604020202020204" pitchFamily="34" charset="0"/>
              </a:rPr>
            </a:br>
            <a:r>
              <a:rPr lang="en-GB" sz="2800" b="1" dirty="0" smtClean="0">
                <a:solidFill>
                  <a:prstClr val="white"/>
                </a:solidFill>
                <a:latin typeface="Calibri Light" panose="020F0302020204030204" pitchFamily="34" charset="0"/>
                <a:cs typeface="Arial" panose="020B0604020202020204" pitchFamily="34" charset="0"/>
              </a:rPr>
              <a:t>Notice 700/22</a:t>
            </a:r>
            <a:br>
              <a:rPr lang="en-GB" sz="2800" b="1" dirty="0" smtClean="0">
                <a:solidFill>
                  <a:prstClr val="white"/>
                </a:solidFill>
                <a:latin typeface="Calibri Light" panose="020F0302020204030204" pitchFamily="34" charset="0"/>
                <a:cs typeface="Arial" panose="020B0604020202020204" pitchFamily="34" charset="0"/>
              </a:rPr>
            </a:br>
            <a:endParaRPr lang="en-GB" sz="2800" b="1" dirty="0" smtClean="0">
              <a:solidFill>
                <a:prstClr val="white"/>
              </a:solidFill>
              <a:latin typeface="Calibri Light" panose="020F0302020204030204" pitchFamily="34" charset="0"/>
              <a:cs typeface="Arial" panose="020B0604020202020204" pitchFamily="34" charset="0"/>
            </a:endParaRPr>
          </a:p>
        </p:txBody>
      </p:sp>
    </p:spTree>
    <p:extLst>
      <p:ext uri="{BB962C8B-B14F-4D97-AF65-F5344CB8AC3E}">
        <p14:creationId xmlns:p14="http://schemas.microsoft.com/office/powerpoint/2010/main" val="224768439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66400"/>
            <a:ext cx="8557404" cy="857250"/>
          </a:xfrm>
        </p:spPr>
        <p:txBody>
          <a:bodyPr>
            <a:noAutofit/>
          </a:bodyPr>
          <a:lstStyle/>
          <a:p>
            <a:pPr fontAlgn="base"/>
            <a:r>
              <a:rPr lang="en-GB" sz="4400" dirty="0">
                <a:cs typeface="Arial" panose="020B0604020202020204" pitchFamily="34" charset="0"/>
              </a:rPr>
              <a:t>Records that must be kept digitally</a:t>
            </a:r>
          </a:p>
        </p:txBody>
      </p:sp>
      <p:sp>
        <p:nvSpPr>
          <p:cNvPr id="4" name="Slide Number Placeholder 3"/>
          <p:cNvSpPr>
            <a:spLocks noGrp="1"/>
          </p:cNvSpPr>
          <p:nvPr>
            <p:ph type="sldNum" sz="quarter" idx="12"/>
          </p:nvPr>
        </p:nvSpPr>
        <p:spPr/>
        <p:txBody>
          <a:bodyPr/>
          <a:lstStyle/>
          <a:p>
            <a:fld id="{FC910567-308D-45B8-A9BC-47E24F4B6008}" type="slidenum">
              <a:rPr lang="en-GB" smtClean="0">
                <a:solidFill>
                  <a:prstClr val="black">
                    <a:tint val="75000"/>
                  </a:prstClr>
                </a:solidFill>
              </a:rPr>
              <a:pPr/>
              <a:t>21</a:t>
            </a:fld>
            <a:endParaRPr lang="en-GB" dirty="0">
              <a:solidFill>
                <a:prstClr val="black">
                  <a:tint val="75000"/>
                </a:prstClr>
              </a:solidFill>
            </a:endParaRPr>
          </a:p>
        </p:txBody>
      </p:sp>
      <p:pic>
        <p:nvPicPr>
          <p:cNvPr id="3" name="Picture 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780393" y="2922552"/>
            <a:ext cx="4777011" cy="253655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7" name="Oval Callout 6"/>
          <p:cNvSpPr/>
          <p:nvPr/>
        </p:nvSpPr>
        <p:spPr>
          <a:xfrm>
            <a:off x="292608" y="1609344"/>
            <a:ext cx="2900967" cy="1738013"/>
          </a:xfrm>
          <a:prstGeom prst="wedgeEllipseCallout">
            <a:avLst>
              <a:gd name="adj1" fmla="val 72955"/>
              <a:gd name="adj2" fmla="val 65956"/>
            </a:avLst>
          </a:prstGeom>
          <a:solidFill>
            <a:srgbClr val="008D8E"/>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400"/>
            <a:endParaRPr lang="en-GB" sz="2800" dirty="0">
              <a:solidFill>
                <a:prstClr val="white"/>
              </a:solidFill>
              <a:cs typeface="Arial" panose="020B0604020202020204" pitchFamily="34" charset="0"/>
            </a:endParaRPr>
          </a:p>
        </p:txBody>
      </p:sp>
      <p:sp>
        <p:nvSpPr>
          <p:cNvPr id="9" name="Content Placeholder 2"/>
          <p:cNvSpPr txBox="1">
            <a:spLocks/>
          </p:cNvSpPr>
          <p:nvPr/>
        </p:nvSpPr>
        <p:spPr>
          <a:xfrm>
            <a:off x="371491" y="1911317"/>
            <a:ext cx="2743199" cy="1134065"/>
          </a:xfrm>
          <a:prstGeom prst="rect">
            <a:avLst/>
          </a:prstGeom>
        </p:spPr>
        <p:txBody>
          <a:bodyPr vert="horz" lIns="107534" tIns="53767" rIns="107534" bIns="53767" rtlCol="0">
            <a:noAutofit/>
          </a:bodyPr>
          <a:lstStyle>
            <a:lvl1pPr marL="195602" indent="-195602" algn="l" defTabSz="768092" rtl="0" eaLnBrk="1" latinLnBrk="0" hangingPunct="1">
              <a:spcBef>
                <a:spcPct val="20000"/>
              </a:spcBef>
              <a:buClr>
                <a:srgbClr val="129B98"/>
              </a:buClr>
              <a:buFont typeface="Wingdings" pitchFamily="2" charset="2"/>
              <a:buChar char="§"/>
              <a:defRPr sz="2572" kern="1200">
                <a:solidFill>
                  <a:schemeClr val="tx1">
                    <a:lumMod val="75000"/>
                    <a:lumOff val="25000"/>
                  </a:schemeClr>
                </a:solidFill>
                <a:latin typeface="+mn-lt"/>
                <a:ea typeface="+mn-ea"/>
                <a:cs typeface="+mn-cs"/>
              </a:defRPr>
            </a:lvl1pPr>
            <a:lvl2pPr marL="530677" indent="-147128" algn="l" defTabSz="768092" rtl="0" eaLnBrk="1" latinLnBrk="0" hangingPunct="1">
              <a:spcBef>
                <a:spcPct val="20000"/>
              </a:spcBef>
              <a:buClr>
                <a:srgbClr val="019093"/>
              </a:buClr>
              <a:buFont typeface="Arial" pitchFamily="34" charset="0"/>
              <a:buChar char="•"/>
              <a:defRPr sz="2143" kern="1200">
                <a:solidFill>
                  <a:schemeClr val="tx1">
                    <a:lumMod val="75000"/>
                    <a:lumOff val="25000"/>
                  </a:schemeClr>
                </a:solidFill>
                <a:latin typeface="+mn-lt"/>
                <a:ea typeface="+mn-ea"/>
                <a:cs typeface="+mn-cs"/>
              </a:defRPr>
            </a:lvl2pPr>
            <a:lvl3pPr marL="914226" indent="-146276" algn="l" defTabSz="768092" rtl="0" eaLnBrk="1" latinLnBrk="0" hangingPunct="1">
              <a:spcBef>
                <a:spcPct val="20000"/>
              </a:spcBef>
              <a:buClr>
                <a:srgbClr val="D20D55"/>
              </a:buClr>
              <a:buFont typeface="Wingdings" pitchFamily="2" charset="2"/>
              <a:buChar char="§"/>
              <a:defRPr sz="1928" kern="1200">
                <a:solidFill>
                  <a:schemeClr val="tx1">
                    <a:lumMod val="75000"/>
                    <a:lumOff val="25000"/>
                  </a:schemeClr>
                </a:solidFill>
                <a:latin typeface="+mn-lt"/>
                <a:ea typeface="+mn-ea"/>
                <a:cs typeface="+mn-cs"/>
              </a:defRPr>
            </a:lvl3pPr>
            <a:lvl4pPr marL="1249300" indent="-96950" algn="l" defTabSz="768092" rtl="0" eaLnBrk="1" latinLnBrk="0" hangingPunct="1">
              <a:spcBef>
                <a:spcPct val="20000"/>
              </a:spcBef>
              <a:buClr>
                <a:srgbClr val="019093"/>
              </a:buClr>
              <a:buFont typeface="Arial" pitchFamily="34" charset="0"/>
              <a:buChar char="•"/>
              <a:defRPr sz="1500" kern="1200">
                <a:solidFill>
                  <a:schemeClr val="tx1">
                    <a:lumMod val="75000"/>
                    <a:lumOff val="25000"/>
                  </a:schemeClr>
                </a:solidFill>
                <a:latin typeface="+mn-lt"/>
                <a:ea typeface="+mn-ea"/>
                <a:cs typeface="+mn-cs"/>
              </a:defRPr>
            </a:lvl4pPr>
            <a:lvl5pPr marL="1682175" indent="-145427" algn="l" defTabSz="768092" rtl="0" eaLnBrk="1" latinLnBrk="0" hangingPunct="1">
              <a:spcBef>
                <a:spcPct val="20000"/>
              </a:spcBef>
              <a:buClr>
                <a:srgbClr val="D20D55"/>
              </a:buClr>
              <a:buFont typeface="Arial" pitchFamily="34" charset="0"/>
              <a:buChar char="»"/>
              <a:defRPr sz="1500" kern="1200">
                <a:solidFill>
                  <a:schemeClr val="tx1">
                    <a:lumMod val="75000"/>
                    <a:lumOff val="25000"/>
                  </a:schemeClr>
                </a:solidFill>
                <a:latin typeface="+mn-lt"/>
                <a:ea typeface="+mn-ea"/>
                <a:cs typeface="+mn-cs"/>
              </a:defRPr>
            </a:lvl5pPr>
            <a:lvl6pPr marL="2112254" indent="-192023" algn="l" defTabSz="768092" rtl="0" eaLnBrk="1" latinLnBrk="0" hangingPunct="1">
              <a:spcBef>
                <a:spcPct val="20000"/>
              </a:spcBef>
              <a:buFont typeface="Arial" pitchFamily="34" charset="0"/>
              <a:buChar char="•"/>
              <a:defRPr sz="1661" kern="1200">
                <a:solidFill>
                  <a:schemeClr val="tx1"/>
                </a:solidFill>
                <a:latin typeface="+mn-lt"/>
                <a:ea typeface="+mn-ea"/>
                <a:cs typeface="+mn-cs"/>
              </a:defRPr>
            </a:lvl6pPr>
            <a:lvl7pPr marL="2496299" indent="-192023" algn="l" defTabSz="768092" rtl="0" eaLnBrk="1" latinLnBrk="0" hangingPunct="1">
              <a:spcBef>
                <a:spcPct val="20000"/>
              </a:spcBef>
              <a:buFont typeface="Arial" pitchFamily="34" charset="0"/>
              <a:buChar char="•"/>
              <a:defRPr sz="1661" kern="1200">
                <a:solidFill>
                  <a:schemeClr val="tx1"/>
                </a:solidFill>
                <a:latin typeface="+mn-lt"/>
                <a:ea typeface="+mn-ea"/>
                <a:cs typeface="+mn-cs"/>
              </a:defRPr>
            </a:lvl7pPr>
            <a:lvl8pPr marL="2880346" indent="-192023" algn="l" defTabSz="768092" rtl="0" eaLnBrk="1" latinLnBrk="0" hangingPunct="1">
              <a:spcBef>
                <a:spcPct val="20000"/>
              </a:spcBef>
              <a:buFont typeface="Arial" pitchFamily="34" charset="0"/>
              <a:buChar char="•"/>
              <a:defRPr sz="1661" kern="1200">
                <a:solidFill>
                  <a:schemeClr val="tx1"/>
                </a:solidFill>
                <a:latin typeface="+mn-lt"/>
                <a:ea typeface="+mn-ea"/>
                <a:cs typeface="+mn-cs"/>
              </a:defRPr>
            </a:lvl8pPr>
            <a:lvl9pPr marL="3264392" indent="-192023" algn="l" defTabSz="768092" rtl="0" eaLnBrk="1" latinLnBrk="0" hangingPunct="1">
              <a:spcBef>
                <a:spcPct val="20000"/>
              </a:spcBef>
              <a:buFont typeface="Arial" pitchFamily="34" charset="0"/>
              <a:buChar char="•"/>
              <a:defRPr sz="1661" kern="1200">
                <a:solidFill>
                  <a:schemeClr val="tx1"/>
                </a:solidFill>
                <a:latin typeface="+mn-lt"/>
                <a:ea typeface="+mn-ea"/>
                <a:cs typeface="+mn-cs"/>
              </a:defRPr>
            </a:lvl9pPr>
          </a:lstStyle>
          <a:p>
            <a:pPr marL="0" indent="0" algn="ctr">
              <a:buClr>
                <a:srgbClr val="3399FF"/>
              </a:buClr>
              <a:buFont typeface="Wingdings" pitchFamily="2" charset="2"/>
              <a:buNone/>
            </a:pPr>
            <a:r>
              <a:rPr lang="en-GB" sz="4400" b="1" dirty="0">
                <a:solidFill>
                  <a:prstClr val="white"/>
                </a:solidFill>
                <a:latin typeface="Calibri Light" panose="020F0302020204030204" pitchFamily="34" charset="0"/>
                <a:cs typeface="Arial" panose="020B0604020202020204" pitchFamily="34" charset="0"/>
              </a:rPr>
              <a:t>Section </a:t>
            </a:r>
            <a:r>
              <a:rPr lang="en-GB" sz="4400" b="1" dirty="0" smtClean="0">
                <a:solidFill>
                  <a:prstClr val="white"/>
                </a:solidFill>
                <a:latin typeface="Calibri Light" panose="020F0302020204030204" pitchFamily="34" charset="0"/>
                <a:cs typeface="Arial" panose="020B0604020202020204" pitchFamily="34" charset="0"/>
              </a:rPr>
              <a:t>3.3</a:t>
            </a:r>
            <a:r>
              <a:rPr lang="en-GB" sz="2800" b="1" dirty="0" smtClean="0">
                <a:solidFill>
                  <a:prstClr val="white"/>
                </a:solidFill>
                <a:latin typeface="Calibri Light" panose="020F0302020204030204" pitchFamily="34" charset="0"/>
                <a:cs typeface="Arial" panose="020B0604020202020204" pitchFamily="34" charset="0"/>
              </a:rPr>
              <a:t/>
            </a:r>
            <a:br>
              <a:rPr lang="en-GB" sz="2800" b="1" dirty="0" smtClean="0">
                <a:solidFill>
                  <a:prstClr val="white"/>
                </a:solidFill>
                <a:latin typeface="Calibri Light" panose="020F0302020204030204" pitchFamily="34" charset="0"/>
                <a:cs typeface="Arial" panose="020B0604020202020204" pitchFamily="34" charset="0"/>
              </a:rPr>
            </a:br>
            <a:r>
              <a:rPr lang="en-GB" sz="2800" b="1" dirty="0" smtClean="0">
                <a:solidFill>
                  <a:prstClr val="white"/>
                </a:solidFill>
                <a:latin typeface="Calibri Light" panose="020F0302020204030204" pitchFamily="34" charset="0"/>
                <a:cs typeface="Arial" panose="020B0604020202020204" pitchFamily="34" charset="0"/>
              </a:rPr>
              <a:t>Notice 700/22</a:t>
            </a:r>
            <a:br>
              <a:rPr lang="en-GB" sz="2800" b="1" dirty="0" smtClean="0">
                <a:solidFill>
                  <a:prstClr val="white"/>
                </a:solidFill>
                <a:latin typeface="Calibri Light" panose="020F0302020204030204" pitchFamily="34" charset="0"/>
                <a:cs typeface="Arial" panose="020B0604020202020204" pitchFamily="34" charset="0"/>
              </a:rPr>
            </a:br>
            <a:endParaRPr lang="en-GB" sz="2800" b="1" dirty="0" smtClean="0">
              <a:solidFill>
                <a:prstClr val="white"/>
              </a:solidFill>
              <a:latin typeface="Calibri Light" panose="020F0302020204030204" pitchFamily="34" charset="0"/>
              <a:cs typeface="Arial" panose="020B0604020202020204" pitchFamily="34" charset="0"/>
            </a:endParaRPr>
          </a:p>
        </p:txBody>
      </p:sp>
    </p:spTree>
    <p:extLst>
      <p:ext uri="{BB962C8B-B14F-4D97-AF65-F5344CB8AC3E}">
        <p14:creationId xmlns:p14="http://schemas.microsoft.com/office/powerpoint/2010/main" val="364949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491748" y="3254982"/>
            <a:ext cx="4916530" cy="210371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2" name="Title 1"/>
          <p:cNvSpPr>
            <a:spLocks noGrp="1"/>
          </p:cNvSpPr>
          <p:nvPr>
            <p:ph type="title"/>
          </p:nvPr>
        </p:nvSpPr>
        <p:spPr>
          <a:xfrm>
            <a:off x="0" y="266400"/>
            <a:ext cx="8557404" cy="857250"/>
          </a:xfrm>
        </p:spPr>
        <p:txBody>
          <a:bodyPr>
            <a:noAutofit/>
          </a:bodyPr>
          <a:lstStyle/>
          <a:p>
            <a:pPr fontAlgn="base"/>
            <a:r>
              <a:rPr lang="en-GB" sz="4400" dirty="0">
                <a:cs typeface="Arial" panose="020B0604020202020204" pitchFamily="34" charset="0"/>
              </a:rPr>
              <a:t>Records that must be kept digitally</a:t>
            </a:r>
          </a:p>
        </p:txBody>
      </p:sp>
      <p:sp>
        <p:nvSpPr>
          <p:cNvPr id="4" name="Slide Number Placeholder 3"/>
          <p:cNvSpPr>
            <a:spLocks noGrp="1"/>
          </p:cNvSpPr>
          <p:nvPr>
            <p:ph type="sldNum" sz="quarter" idx="12"/>
          </p:nvPr>
        </p:nvSpPr>
        <p:spPr/>
        <p:txBody>
          <a:bodyPr/>
          <a:lstStyle/>
          <a:p>
            <a:fld id="{FC910567-308D-45B8-A9BC-47E24F4B6008}" type="slidenum">
              <a:rPr lang="en-GB" smtClean="0">
                <a:solidFill>
                  <a:prstClr val="black">
                    <a:tint val="75000"/>
                  </a:prstClr>
                </a:solidFill>
              </a:rPr>
              <a:pPr/>
              <a:t>22</a:t>
            </a:fld>
            <a:endParaRPr lang="en-GB" dirty="0">
              <a:solidFill>
                <a:prstClr val="black">
                  <a:tint val="75000"/>
                </a:prstClr>
              </a:solidFill>
            </a:endParaRPr>
          </a:p>
        </p:txBody>
      </p:sp>
      <p:sp>
        <p:nvSpPr>
          <p:cNvPr id="7" name="Oval Callout 6"/>
          <p:cNvSpPr/>
          <p:nvPr/>
        </p:nvSpPr>
        <p:spPr>
          <a:xfrm>
            <a:off x="292608" y="1609344"/>
            <a:ext cx="2900967" cy="1738013"/>
          </a:xfrm>
          <a:prstGeom prst="wedgeEllipseCallout">
            <a:avLst>
              <a:gd name="adj1" fmla="val 72955"/>
              <a:gd name="adj2" fmla="val 65956"/>
            </a:avLst>
          </a:prstGeom>
          <a:solidFill>
            <a:srgbClr val="008D8E"/>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400"/>
            <a:endParaRPr lang="en-GB" sz="2800" dirty="0">
              <a:solidFill>
                <a:prstClr val="white"/>
              </a:solidFill>
              <a:cs typeface="Arial" panose="020B0604020202020204" pitchFamily="34" charset="0"/>
            </a:endParaRPr>
          </a:p>
        </p:txBody>
      </p:sp>
      <p:sp>
        <p:nvSpPr>
          <p:cNvPr id="9" name="Content Placeholder 2"/>
          <p:cNvSpPr txBox="1">
            <a:spLocks/>
          </p:cNvSpPr>
          <p:nvPr/>
        </p:nvSpPr>
        <p:spPr>
          <a:xfrm>
            <a:off x="371491" y="1911317"/>
            <a:ext cx="2743199" cy="1134065"/>
          </a:xfrm>
          <a:prstGeom prst="rect">
            <a:avLst/>
          </a:prstGeom>
        </p:spPr>
        <p:txBody>
          <a:bodyPr vert="horz" lIns="107534" tIns="53767" rIns="107534" bIns="53767" rtlCol="0">
            <a:noAutofit/>
          </a:bodyPr>
          <a:lstStyle>
            <a:lvl1pPr marL="195602" indent="-195602" algn="l" defTabSz="768092" rtl="0" eaLnBrk="1" latinLnBrk="0" hangingPunct="1">
              <a:spcBef>
                <a:spcPct val="20000"/>
              </a:spcBef>
              <a:buClr>
                <a:srgbClr val="129B98"/>
              </a:buClr>
              <a:buFont typeface="Wingdings" pitchFamily="2" charset="2"/>
              <a:buChar char="§"/>
              <a:defRPr sz="2572" kern="1200">
                <a:solidFill>
                  <a:schemeClr val="tx1">
                    <a:lumMod val="75000"/>
                    <a:lumOff val="25000"/>
                  </a:schemeClr>
                </a:solidFill>
                <a:latin typeface="+mn-lt"/>
                <a:ea typeface="+mn-ea"/>
                <a:cs typeface="+mn-cs"/>
              </a:defRPr>
            </a:lvl1pPr>
            <a:lvl2pPr marL="530677" indent="-147128" algn="l" defTabSz="768092" rtl="0" eaLnBrk="1" latinLnBrk="0" hangingPunct="1">
              <a:spcBef>
                <a:spcPct val="20000"/>
              </a:spcBef>
              <a:buClr>
                <a:srgbClr val="019093"/>
              </a:buClr>
              <a:buFont typeface="Arial" pitchFamily="34" charset="0"/>
              <a:buChar char="•"/>
              <a:defRPr sz="2143" kern="1200">
                <a:solidFill>
                  <a:schemeClr val="tx1">
                    <a:lumMod val="75000"/>
                    <a:lumOff val="25000"/>
                  </a:schemeClr>
                </a:solidFill>
                <a:latin typeface="+mn-lt"/>
                <a:ea typeface="+mn-ea"/>
                <a:cs typeface="+mn-cs"/>
              </a:defRPr>
            </a:lvl2pPr>
            <a:lvl3pPr marL="914226" indent="-146276" algn="l" defTabSz="768092" rtl="0" eaLnBrk="1" latinLnBrk="0" hangingPunct="1">
              <a:spcBef>
                <a:spcPct val="20000"/>
              </a:spcBef>
              <a:buClr>
                <a:srgbClr val="D20D55"/>
              </a:buClr>
              <a:buFont typeface="Wingdings" pitchFamily="2" charset="2"/>
              <a:buChar char="§"/>
              <a:defRPr sz="1928" kern="1200">
                <a:solidFill>
                  <a:schemeClr val="tx1">
                    <a:lumMod val="75000"/>
                    <a:lumOff val="25000"/>
                  </a:schemeClr>
                </a:solidFill>
                <a:latin typeface="+mn-lt"/>
                <a:ea typeface="+mn-ea"/>
                <a:cs typeface="+mn-cs"/>
              </a:defRPr>
            </a:lvl3pPr>
            <a:lvl4pPr marL="1249300" indent="-96950" algn="l" defTabSz="768092" rtl="0" eaLnBrk="1" latinLnBrk="0" hangingPunct="1">
              <a:spcBef>
                <a:spcPct val="20000"/>
              </a:spcBef>
              <a:buClr>
                <a:srgbClr val="019093"/>
              </a:buClr>
              <a:buFont typeface="Arial" pitchFamily="34" charset="0"/>
              <a:buChar char="•"/>
              <a:defRPr sz="1500" kern="1200">
                <a:solidFill>
                  <a:schemeClr val="tx1">
                    <a:lumMod val="75000"/>
                    <a:lumOff val="25000"/>
                  </a:schemeClr>
                </a:solidFill>
                <a:latin typeface="+mn-lt"/>
                <a:ea typeface="+mn-ea"/>
                <a:cs typeface="+mn-cs"/>
              </a:defRPr>
            </a:lvl4pPr>
            <a:lvl5pPr marL="1682175" indent="-145427" algn="l" defTabSz="768092" rtl="0" eaLnBrk="1" latinLnBrk="0" hangingPunct="1">
              <a:spcBef>
                <a:spcPct val="20000"/>
              </a:spcBef>
              <a:buClr>
                <a:srgbClr val="D20D55"/>
              </a:buClr>
              <a:buFont typeface="Arial" pitchFamily="34" charset="0"/>
              <a:buChar char="»"/>
              <a:defRPr sz="1500" kern="1200">
                <a:solidFill>
                  <a:schemeClr val="tx1">
                    <a:lumMod val="75000"/>
                    <a:lumOff val="25000"/>
                  </a:schemeClr>
                </a:solidFill>
                <a:latin typeface="+mn-lt"/>
                <a:ea typeface="+mn-ea"/>
                <a:cs typeface="+mn-cs"/>
              </a:defRPr>
            </a:lvl5pPr>
            <a:lvl6pPr marL="2112254" indent="-192023" algn="l" defTabSz="768092" rtl="0" eaLnBrk="1" latinLnBrk="0" hangingPunct="1">
              <a:spcBef>
                <a:spcPct val="20000"/>
              </a:spcBef>
              <a:buFont typeface="Arial" pitchFamily="34" charset="0"/>
              <a:buChar char="•"/>
              <a:defRPr sz="1661" kern="1200">
                <a:solidFill>
                  <a:schemeClr val="tx1"/>
                </a:solidFill>
                <a:latin typeface="+mn-lt"/>
                <a:ea typeface="+mn-ea"/>
                <a:cs typeface="+mn-cs"/>
              </a:defRPr>
            </a:lvl6pPr>
            <a:lvl7pPr marL="2496299" indent="-192023" algn="l" defTabSz="768092" rtl="0" eaLnBrk="1" latinLnBrk="0" hangingPunct="1">
              <a:spcBef>
                <a:spcPct val="20000"/>
              </a:spcBef>
              <a:buFont typeface="Arial" pitchFamily="34" charset="0"/>
              <a:buChar char="•"/>
              <a:defRPr sz="1661" kern="1200">
                <a:solidFill>
                  <a:schemeClr val="tx1"/>
                </a:solidFill>
                <a:latin typeface="+mn-lt"/>
                <a:ea typeface="+mn-ea"/>
                <a:cs typeface="+mn-cs"/>
              </a:defRPr>
            </a:lvl7pPr>
            <a:lvl8pPr marL="2880346" indent="-192023" algn="l" defTabSz="768092" rtl="0" eaLnBrk="1" latinLnBrk="0" hangingPunct="1">
              <a:spcBef>
                <a:spcPct val="20000"/>
              </a:spcBef>
              <a:buFont typeface="Arial" pitchFamily="34" charset="0"/>
              <a:buChar char="•"/>
              <a:defRPr sz="1661" kern="1200">
                <a:solidFill>
                  <a:schemeClr val="tx1"/>
                </a:solidFill>
                <a:latin typeface="+mn-lt"/>
                <a:ea typeface="+mn-ea"/>
                <a:cs typeface="+mn-cs"/>
              </a:defRPr>
            </a:lvl8pPr>
            <a:lvl9pPr marL="3264392" indent="-192023" algn="l" defTabSz="768092" rtl="0" eaLnBrk="1" latinLnBrk="0" hangingPunct="1">
              <a:spcBef>
                <a:spcPct val="20000"/>
              </a:spcBef>
              <a:buFont typeface="Arial" pitchFamily="34" charset="0"/>
              <a:buChar char="•"/>
              <a:defRPr sz="1661" kern="1200">
                <a:solidFill>
                  <a:schemeClr val="tx1"/>
                </a:solidFill>
                <a:latin typeface="+mn-lt"/>
                <a:ea typeface="+mn-ea"/>
                <a:cs typeface="+mn-cs"/>
              </a:defRPr>
            </a:lvl9pPr>
          </a:lstStyle>
          <a:p>
            <a:pPr marL="0" indent="0" algn="ctr">
              <a:buClr>
                <a:srgbClr val="3399FF"/>
              </a:buClr>
              <a:buFont typeface="Wingdings" pitchFamily="2" charset="2"/>
              <a:buNone/>
            </a:pPr>
            <a:r>
              <a:rPr lang="en-GB" sz="4400" b="1" dirty="0">
                <a:solidFill>
                  <a:prstClr val="white"/>
                </a:solidFill>
                <a:latin typeface="Calibri Light" panose="020F0302020204030204" pitchFamily="34" charset="0"/>
                <a:cs typeface="Arial" panose="020B0604020202020204" pitchFamily="34" charset="0"/>
              </a:rPr>
              <a:t>Section </a:t>
            </a:r>
            <a:r>
              <a:rPr lang="en-GB" sz="4400" b="1" dirty="0" smtClean="0">
                <a:solidFill>
                  <a:prstClr val="white"/>
                </a:solidFill>
                <a:latin typeface="Calibri Light" panose="020F0302020204030204" pitchFamily="34" charset="0"/>
                <a:cs typeface="Arial" panose="020B0604020202020204" pitchFamily="34" charset="0"/>
              </a:rPr>
              <a:t>3.3</a:t>
            </a:r>
            <a:r>
              <a:rPr lang="en-GB" sz="2800" b="1" dirty="0" smtClean="0">
                <a:solidFill>
                  <a:prstClr val="white"/>
                </a:solidFill>
                <a:latin typeface="Calibri Light" panose="020F0302020204030204" pitchFamily="34" charset="0"/>
                <a:cs typeface="Arial" panose="020B0604020202020204" pitchFamily="34" charset="0"/>
              </a:rPr>
              <a:t/>
            </a:r>
            <a:br>
              <a:rPr lang="en-GB" sz="2800" b="1" dirty="0" smtClean="0">
                <a:solidFill>
                  <a:prstClr val="white"/>
                </a:solidFill>
                <a:latin typeface="Calibri Light" panose="020F0302020204030204" pitchFamily="34" charset="0"/>
                <a:cs typeface="Arial" panose="020B0604020202020204" pitchFamily="34" charset="0"/>
              </a:rPr>
            </a:br>
            <a:r>
              <a:rPr lang="en-GB" sz="2800" b="1" dirty="0" smtClean="0">
                <a:solidFill>
                  <a:prstClr val="white"/>
                </a:solidFill>
                <a:latin typeface="Calibri Light" panose="020F0302020204030204" pitchFamily="34" charset="0"/>
                <a:cs typeface="Arial" panose="020B0604020202020204" pitchFamily="34" charset="0"/>
              </a:rPr>
              <a:t>Notice 700/22</a:t>
            </a:r>
            <a:br>
              <a:rPr lang="en-GB" sz="2800" b="1" dirty="0" smtClean="0">
                <a:solidFill>
                  <a:prstClr val="white"/>
                </a:solidFill>
                <a:latin typeface="Calibri Light" panose="020F0302020204030204" pitchFamily="34" charset="0"/>
                <a:cs typeface="Arial" panose="020B0604020202020204" pitchFamily="34" charset="0"/>
              </a:rPr>
            </a:br>
            <a:endParaRPr lang="en-GB" sz="2800" b="1" dirty="0" smtClean="0">
              <a:solidFill>
                <a:prstClr val="white"/>
              </a:solidFill>
              <a:latin typeface="Calibri Light" panose="020F0302020204030204" pitchFamily="34" charset="0"/>
              <a:cs typeface="Arial" panose="020B0604020202020204" pitchFamily="34" charset="0"/>
            </a:endParaRPr>
          </a:p>
        </p:txBody>
      </p:sp>
    </p:spTree>
    <p:extLst>
      <p:ext uri="{BB962C8B-B14F-4D97-AF65-F5344CB8AC3E}">
        <p14:creationId xmlns:p14="http://schemas.microsoft.com/office/powerpoint/2010/main" val="1221036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763687" y="3045382"/>
            <a:ext cx="4793717" cy="206994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2" name="Title 1"/>
          <p:cNvSpPr>
            <a:spLocks noGrp="1"/>
          </p:cNvSpPr>
          <p:nvPr>
            <p:ph type="title"/>
          </p:nvPr>
        </p:nvSpPr>
        <p:spPr>
          <a:xfrm>
            <a:off x="0" y="266400"/>
            <a:ext cx="8250621" cy="857250"/>
          </a:xfrm>
        </p:spPr>
        <p:txBody>
          <a:bodyPr>
            <a:noAutofit/>
          </a:bodyPr>
          <a:lstStyle/>
          <a:p>
            <a:pPr fontAlgn="base"/>
            <a:r>
              <a:rPr lang="en-GB" sz="4400" dirty="0">
                <a:cs typeface="Arial" panose="020B0604020202020204" pitchFamily="34" charset="0"/>
              </a:rPr>
              <a:t>Records that must be kept digitally</a:t>
            </a:r>
          </a:p>
        </p:txBody>
      </p:sp>
      <p:sp>
        <p:nvSpPr>
          <p:cNvPr id="4" name="Slide Number Placeholder 3"/>
          <p:cNvSpPr>
            <a:spLocks noGrp="1"/>
          </p:cNvSpPr>
          <p:nvPr>
            <p:ph type="sldNum" sz="quarter" idx="12"/>
          </p:nvPr>
        </p:nvSpPr>
        <p:spPr/>
        <p:txBody>
          <a:bodyPr/>
          <a:lstStyle/>
          <a:p>
            <a:fld id="{FC910567-308D-45B8-A9BC-47E24F4B6008}" type="slidenum">
              <a:rPr lang="en-GB" smtClean="0">
                <a:solidFill>
                  <a:prstClr val="black">
                    <a:tint val="75000"/>
                  </a:prstClr>
                </a:solidFill>
              </a:rPr>
              <a:pPr/>
              <a:t>23</a:t>
            </a:fld>
            <a:endParaRPr lang="en-GB" dirty="0">
              <a:solidFill>
                <a:prstClr val="black">
                  <a:tint val="75000"/>
                </a:prstClr>
              </a:solidFill>
            </a:endParaRPr>
          </a:p>
        </p:txBody>
      </p:sp>
      <p:sp>
        <p:nvSpPr>
          <p:cNvPr id="7" name="Oval Callout 6"/>
          <p:cNvSpPr/>
          <p:nvPr/>
        </p:nvSpPr>
        <p:spPr>
          <a:xfrm>
            <a:off x="292608" y="1609344"/>
            <a:ext cx="2900967" cy="1738013"/>
          </a:xfrm>
          <a:prstGeom prst="wedgeEllipseCallout">
            <a:avLst>
              <a:gd name="adj1" fmla="val 72955"/>
              <a:gd name="adj2" fmla="val 65956"/>
            </a:avLst>
          </a:prstGeom>
          <a:solidFill>
            <a:srgbClr val="008D8E"/>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400"/>
            <a:endParaRPr lang="en-GB" sz="2800" dirty="0">
              <a:solidFill>
                <a:prstClr val="white"/>
              </a:solidFill>
              <a:cs typeface="Arial" panose="020B0604020202020204" pitchFamily="34" charset="0"/>
            </a:endParaRPr>
          </a:p>
        </p:txBody>
      </p:sp>
      <p:sp>
        <p:nvSpPr>
          <p:cNvPr id="9" name="Content Placeholder 2"/>
          <p:cNvSpPr txBox="1">
            <a:spLocks/>
          </p:cNvSpPr>
          <p:nvPr/>
        </p:nvSpPr>
        <p:spPr>
          <a:xfrm>
            <a:off x="371491" y="1911317"/>
            <a:ext cx="2743199" cy="1134065"/>
          </a:xfrm>
          <a:prstGeom prst="rect">
            <a:avLst/>
          </a:prstGeom>
        </p:spPr>
        <p:txBody>
          <a:bodyPr vert="horz" lIns="107534" tIns="53767" rIns="107534" bIns="53767" rtlCol="0">
            <a:noAutofit/>
          </a:bodyPr>
          <a:lstStyle>
            <a:lvl1pPr marL="195602" indent="-195602" algn="l" defTabSz="768092" rtl="0" eaLnBrk="1" latinLnBrk="0" hangingPunct="1">
              <a:spcBef>
                <a:spcPct val="20000"/>
              </a:spcBef>
              <a:buClr>
                <a:srgbClr val="129B98"/>
              </a:buClr>
              <a:buFont typeface="Wingdings" pitchFamily="2" charset="2"/>
              <a:buChar char="§"/>
              <a:defRPr sz="2572" kern="1200">
                <a:solidFill>
                  <a:schemeClr val="tx1">
                    <a:lumMod val="75000"/>
                    <a:lumOff val="25000"/>
                  </a:schemeClr>
                </a:solidFill>
                <a:latin typeface="+mn-lt"/>
                <a:ea typeface="+mn-ea"/>
                <a:cs typeface="+mn-cs"/>
              </a:defRPr>
            </a:lvl1pPr>
            <a:lvl2pPr marL="530677" indent="-147128" algn="l" defTabSz="768092" rtl="0" eaLnBrk="1" latinLnBrk="0" hangingPunct="1">
              <a:spcBef>
                <a:spcPct val="20000"/>
              </a:spcBef>
              <a:buClr>
                <a:srgbClr val="019093"/>
              </a:buClr>
              <a:buFont typeface="Arial" pitchFamily="34" charset="0"/>
              <a:buChar char="•"/>
              <a:defRPr sz="2143" kern="1200">
                <a:solidFill>
                  <a:schemeClr val="tx1">
                    <a:lumMod val="75000"/>
                    <a:lumOff val="25000"/>
                  </a:schemeClr>
                </a:solidFill>
                <a:latin typeface="+mn-lt"/>
                <a:ea typeface="+mn-ea"/>
                <a:cs typeface="+mn-cs"/>
              </a:defRPr>
            </a:lvl2pPr>
            <a:lvl3pPr marL="914226" indent="-146276" algn="l" defTabSz="768092" rtl="0" eaLnBrk="1" latinLnBrk="0" hangingPunct="1">
              <a:spcBef>
                <a:spcPct val="20000"/>
              </a:spcBef>
              <a:buClr>
                <a:srgbClr val="D20D55"/>
              </a:buClr>
              <a:buFont typeface="Wingdings" pitchFamily="2" charset="2"/>
              <a:buChar char="§"/>
              <a:defRPr sz="1928" kern="1200">
                <a:solidFill>
                  <a:schemeClr val="tx1">
                    <a:lumMod val="75000"/>
                    <a:lumOff val="25000"/>
                  </a:schemeClr>
                </a:solidFill>
                <a:latin typeface="+mn-lt"/>
                <a:ea typeface="+mn-ea"/>
                <a:cs typeface="+mn-cs"/>
              </a:defRPr>
            </a:lvl3pPr>
            <a:lvl4pPr marL="1249300" indent="-96950" algn="l" defTabSz="768092" rtl="0" eaLnBrk="1" latinLnBrk="0" hangingPunct="1">
              <a:spcBef>
                <a:spcPct val="20000"/>
              </a:spcBef>
              <a:buClr>
                <a:srgbClr val="019093"/>
              </a:buClr>
              <a:buFont typeface="Arial" pitchFamily="34" charset="0"/>
              <a:buChar char="•"/>
              <a:defRPr sz="1500" kern="1200">
                <a:solidFill>
                  <a:schemeClr val="tx1">
                    <a:lumMod val="75000"/>
                    <a:lumOff val="25000"/>
                  </a:schemeClr>
                </a:solidFill>
                <a:latin typeface="+mn-lt"/>
                <a:ea typeface="+mn-ea"/>
                <a:cs typeface="+mn-cs"/>
              </a:defRPr>
            </a:lvl4pPr>
            <a:lvl5pPr marL="1682175" indent="-145427" algn="l" defTabSz="768092" rtl="0" eaLnBrk="1" latinLnBrk="0" hangingPunct="1">
              <a:spcBef>
                <a:spcPct val="20000"/>
              </a:spcBef>
              <a:buClr>
                <a:srgbClr val="D20D55"/>
              </a:buClr>
              <a:buFont typeface="Arial" pitchFamily="34" charset="0"/>
              <a:buChar char="»"/>
              <a:defRPr sz="1500" kern="1200">
                <a:solidFill>
                  <a:schemeClr val="tx1">
                    <a:lumMod val="75000"/>
                    <a:lumOff val="25000"/>
                  </a:schemeClr>
                </a:solidFill>
                <a:latin typeface="+mn-lt"/>
                <a:ea typeface="+mn-ea"/>
                <a:cs typeface="+mn-cs"/>
              </a:defRPr>
            </a:lvl5pPr>
            <a:lvl6pPr marL="2112254" indent="-192023" algn="l" defTabSz="768092" rtl="0" eaLnBrk="1" latinLnBrk="0" hangingPunct="1">
              <a:spcBef>
                <a:spcPct val="20000"/>
              </a:spcBef>
              <a:buFont typeface="Arial" pitchFamily="34" charset="0"/>
              <a:buChar char="•"/>
              <a:defRPr sz="1661" kern="1200">
                <a:solidFill>
                  <a:schemeClr val="tx1"/>
                </a:solidFill>
                <a:latin typeface="+mn-lt"/>
                <a:ea typeface="+mn-ea"/>
                <a:cs typeface="+mn-cs"/>
              </a:defRPr>
            </a:lvl6pPr>
            <a:lvl7pPr marL="2496299" indent="-192023" algn="l" defTabSz="768092" rtl="0" eaLnBrk="1" latinLnBrk="0" hangingPunct="1">
              <a:spcBef>
                <a:spcPct val="20000"/>
              </a:spcBef>
              <a:buFont typeface="Arial" pitchFamily="34" charset="0"/>
              <a:buChar char="•"/>
              <a:defRPr sz="1661" kern="1200">
                <a:solidFill>
                  <a:schemeClr val="tx1"/>
                </a:solidFill>
                <a:latin typeface="+mn-lt"/>
                <a:ea typeface="+mn-ea"/>
                <a:cs typeface="+mn-cs"/>
              </a:defRPr>
            </a:lvl7pPr>
            <a:lvl8pPr marL="2880346" indent="-192023" algn="l" defTabSz="768092" rtl="0" eaLnBrk="1" latinLnBrk="0" hangingPunct="1">
              <a:spcBef>
                <a:spcPct val="20000"/>
              </a:spcBef>
              <a:buFont typeface="Arial" pitchFamily="34" charset="0"/>
              <a:buChar char="•"/>
              <a:defRPr sz="1661" kern="1200">
                <a:solidFill>
                  <a:schemeClr val="tx1"/>
                </a:solidFill>
                <a:latin typeface="+mn-lt"/>
                <a:ea typeface="+mn-ea"/>
                <a:cs typeface="+mn-cs"/>
              </a:defRPr>
            </a:lvl8pPr>
            <a:lvl9pPr marL="3264392" indent="-192023" algn="l" defTabSz="768092" rtl="0" eaLnBrk="1" latinLnBrk="0" hangingPunct="1">
              <a:spcBef>
                <a:spcPct val="20000"/>
              </a:spcBef>
              <a:buFont typeface="Arial" pitchFamily="34" charset="0"/>
              <a:buChar char="•"/>
              <a:defRPr sz="1661" kern="1200">
                <a:solidFill>
                  <a:schemeClr val="tx1"/>
                </a:solidFill>
                <a:latin typeface="+mn-lt"/>
                <a:ea typeface="+mn-ea"/>
                <a:cs typeface="+mn-cs"/>
              </a:defRPr>
            </a:lvl9pPr>
          </a:lstStyle>
          <a:p>
            <a:pPr marL="0" indent="0" algn="ctr">
              <a:buClr>
                <a:srgbClr val="3399FF"/>
              </a:buClr>
              <a:buFont typeface="Wingdings" pitchFamily="2" charset="2"/>
              <a:buNone/>
            </a:pPr>
            <a:r>
              <a:rPr lang="en-GB" sz="4400" b="1" dirty="0">
                <a:solidFill>
                  <a:prstClr val="white"/>
                </a:solidFill>
                <a:latin typeface="Calibri Light" panose="020F0302020204030204" pitchFamily="34" charset="0"/>
                <a:cs typeface="Arial" panose="020B0604020202020204" pitchFamily="34" charset="0"/>
              </a:rPr>
              <a:t>Section </a:t>
            </a:r>
            <a:r>
              <a:rPr lang="en-GB" sz="4400" b="1" dirty="0" smtClean="0">
                <a:solidFill>
                  <a:prstClr val="white"/>
                </a:solidFill>
                <a:latin typeface="Calibri Light" panose="020F0302020204030204" pitchFamily="34" charset="0"/>
                <a:cs typeface="Arial" panose="020B0604020202020204" pitchFamily="34" charset="0"/>
              </a:rPr>
              <a:t>3.3</a:t>
            </a:r>
            <a:r>
              <a:rPr lang="en-GB" sz="2800" b="1" dirty="0" smtClean="0">
                <a:solidFill>
                  <a:prstClr val="white"/>
                </a:solidFill>
                <a:latin typeface="Calibri Light" panose="020F0302020204030204" pitchFamily="34" charset="0"/>
                <a:cs typeface="Arial" panose="020B0604020202020204" pitchFamily="34" charset="0"/>
              </a:rPr>
              <a:t/>
            </a:r>
            <a:br>
              <a:rPr lang="en-GB" sz="2800" b="1" dirty="0" smtClean="0">
                <a:solidFill>
                  <a:prstClr val="white"/>
                </a:solidFill>
                <a:latin typeface="Calibri Light" panose="020F0302020204030204" pitchFamily="34" charset="0"/>
                <a:cs typeface="Arial" panose="020B0604020202020204" pitchFamily="34" charset="0"/>
              </a:rPr>
            </a:br>
            <a:r>
              <a:rPr lang="en-GB" sz="2800" b="1" dirty="0" smtClean="0">
                <a:solidFill>
                  <a:prstClr val="white"/>
                </a:solidFill>
                <a:latin typeface="Calibri Light" panose="020F0302020204030204" pitchFamily="34" charset="0"/>
                <a:cs typeface="Arial" panose="020B0604020202020204" pitchFamily="34" charset="0"/>
              </a:rPr>
              <a:t>Notice 700/22</a:t>
            </a:r>
            <a:br>
              <a:rPr lang="en-GB" sz="2800" b="1" dirty="0" smtClean="0">
                <a:solidFill>
                  <a:prstClr val="white"/>
                </a:solidFill>
                <a:latin typeface="Calibri Light" panose="020F0302020204030204" pitchFamily="34" charset="0"/>
                <a:cs typeface="Arial" panose="020B0604020202020204" pitchFamily="34" charset="0"/>
              </a:rPr>
            </a:br>
            <a:endParaRPr lang="en-GB" sz="2800" b="1" dirty="0" smtClean="0">
              <a:solidFill>
                <a:prstClr val="white"/>
              </a:solidFill>
              <a:latin typeface="Calibri Light" panose="020F0302020204030204" pitchFamily="34" charset="0"/>
              <a:cs typeface="Arial" panose="020B0604020202020204" pitchFamily="34" charset="0"/>
            </a:endParaRPr>
          </a:p>
        </p:txBody>
      </p:sp>
    </p:spTree>
    <p:extLst>
      <p:ext uri="{BB962C8B-B14F-4D97-AF65-F5344CB8AC3E}">
        <p14:creationId xmlns:p14="http://schemas.microsoft.com/office/powerpoint/2010/main" val="4027267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66400"/>
            <a:ext cx="5013434" cy="857250"/>
          </a:xfrm>
        </p:spPr>
        <p:txBody>
          <a:bodyPr>
            <a:noAutofit/>
          </a:bodyPr>
          <a:lstStyle/>
          <a:p>
            <a:r>
              <a:rPr lang="en-GB" sz="4400" dirty="0" smtClean="0">
                <a:cs typeface="Arial" panose="020B0604020202020204" pitchFamily="34" charset="0"/>
              </a:rPr>
              <a:t>Making Adjustments</a:t>
            </a:r>
            <a:endParaRPr lang="en-GB" sz="4400" dirty="0">
              <a:cs typeface="Arial" panose="020B0604020202020204" pitchFamily="34" charset="0"/>
            </a:endParaRPr>
          </a:p>
        </p:txBody>
      </p:sp>
      <p:sp>
        <p:nvSpPr>
          <p:cNvPr id="4" name="Slide Number Placeholder 3"/>
          <p:cNvSpPr>
            <a:spLocks noGrp="1"/>
          </p:cNvSpPr>
          <p:nvPr>
            <p:ph type="sldNum" sz="quarter" idx="12"/>
          </p:nvPr>
        </p:nvSpPr>
        <p:spPr/>
        <p:txBody>
          <a:bodyPr/>
          <a:lstStyle/>
          <a:p>
            <a:fld id="{FC910567-308D-45B8-A9BC-47E24F4B6008}" type="slidenum">
              <a:rPr lang="en-GB" smtClean="0">
                <a:solidFill>
                  <a:prstClr val="black">
                    <a:tint val="75000"/>
                  </a:prstClr>
                </a:solidFill>
              </a:rPr>
              <a:pPr/>
              <a:t>24</a:t>
            </a:fld>
            <a:endParaRPr lang="en-GB" dirty="0">
              <a:solidFill>
                <a:prstClr val="black">
                  <a:tint val="75000"/>
                </a:prstClr>
              </a:solidFill>
            </a:endParaRPr>
          </a:p>
        </p:txBody>
      </p:sp>
      <p:sp>
        <p:nvSpPr>
          <p:cNvPr id="6" name="TextBox 5"/>
          <p:cNvSpPr txBox="1"/>
          <p:nvPr/>
        </p:nvSpPr>
        <p:spPr>
          <a:xfrm>
            <a:off x="3698516" y="1911317"/>
            <a:ext cx="4804352" cy="4154984"/>
          </a:xfrm>
          <a:prstGeom prst="rect">
            <a:avLst/>
          </a:prstGeom>
          <a:noFill/>
        </p:spPr>
        <p:txBody>
          <a:bodyPr wrap="square" rtlCol="0">
            <a:spAutoFit/>
          </a:bodyPr>
          <a:lstStyle/>
          <a:p>
            <a:pPr marL="285750" indent="-285750" defTabSz="914400">
              <a:buFont typeface="Courier New" panose="02070309020205020404" pitchFamily="49" charset="0"/>
              <a:buChar char="o"/>
            </a:pPr>
            <a:r>
              <a:rPr lang="en-GB" sz="2400" dirty="0" smtClean="0">
                <a:solidFill>
                  <a:prstClr val="black"/>
                </a:solidFill>
                <a:cs typeface="Arial" panose="020B0604020202020204" pitchFamily="34" charset="0"/>
              </a:rPr>
              <a:t>Record the total for each type of adjustment</a:t>
            </a:r>
          </a:p>
          <a:p>
            <a:pPr marL="285750" indent="-285750" defTabSz="914400">
              <a:buFont typeface="Courier New" panose="02070309020205020404" pitchFamily="49" charset="0"/>
              <a:buChar char="o"/>
            </a:pPr>
            <a:endParaRPr lang="en-GB" sz="2400" dirty="0">
              <a:solidFill>
                <a:prstClr val="black"/>
              </a:solidFill>
              <a:cs typeface="Arial" panose="020B0604020202020204" pitchFamily="34" charset="0"/>
            </a:endParaRPr>
          </a:p>
          <a:p>
            <a:pPr marL="285750" indent="-285750" defTabSz="914400">
              <a:buFont typeface="Courier New" panose="02070309020205020404" pitchFamily="49" charset="0"/>
              <a:buChar char="o"/>
            </a:pPr>
            <a:r>
              <a:rPr lang="en-GB" sz="2400" dirty="0" smtClean="0">
                <a:solidFill>
                  <a:prstClr val="black"/>
                </a:solidFill>
                <a:cs typeface="Arial" panose="020B0604020202020204" pitchFamily="34" charset="0"/>
              </a:rPr>
              <a:t>Calculation </a:t>
            </a:r>
            <a:r>
              <a:rPr lang="en-GB" sz="2400" dirty="0">
                <a:solidFill>
                  <a:prstClr val="black"/>
                </a:solidFill>
                <a:cs typeface="Arial" panose="020B0604020202020204" pitchFamily="34" charset="0"/>
              </a:rPr>
              <a:t>does not have to be </a:t>
            </a:r>
            <a:r>
              <a:rPr lang="en-GB" sz="2400" dirty="0" smtClean="0">
                <a:solidFill>
                  <a:prstClr val="black"/>
                </a:solidFill>
                <a:cs typeface="Arial" panose="020B0604020202020204" pitchFamily="34" charset="0"/>
              </a:rPr>
              <a:t>done in the MTD software</a:t>
            </a:r>
          </a:p>
          <a:p>
            <a:pPr marL="285750" indent="-285750" defTabSz="914400">
              <a:buFont typeface="Courier New" panose="02070309020205020404" pitchFamily="49" charset="0"/>
              <a:buChar char="o"/>
            </a:pPr>
            <a:endParaRPr lang="en-GB" sz="2400" dirty="0">
              <a:solidFill>
                <a:prstClr val="black"/>
              </a:solidFill>
              <a:cs typeface="Arial" panose="020B0604020202020204" pitchFamily="34" charset="0"/>
            </a:endParaRPr>
          </a:p>
          <a:p>
            <a:pPr marL="285750" indent="-285750" defTabSz="914400">
              <a:buFont typeface="Courier New" panose="02070309020205020404" pitchFamily="49" charset="0"/>
              <a:buChar char="o"/>
            </a:pPr>
            <a:r>
              <a:rPr lang="en-GB" sz="2400" dirty="0" smtClean="0">
                <a:solidFill>
                  <a:prstClr val="black"/>
                </a:solidFill>
                <a:cs typeface="Arial" panose="020B0604020202020204" pitchFamily="34" charset="0"/>
              </a:rPr>
              <a:t>Result of calculation can be entered manually into the MTD software.</a:t>
            </a:r>
          </a:p>
          <a:p>
            <a:pPr marL="285750" indent="-285750" defTabSz="914400">
              <a:buFont typeface="Courier New" panose="02070309020205020404" pitchFamily="49" charset="0"/>
              <a:buChar char="o"/>
            </a:pPr>
            <a:endParaRPr lang="en-GB" sz="2400" dirty="0">
              <a:solidFill>
                <a:prstClr val="black"/>
              </a:solidFill>
              <a:cs typeface="Arial" panose="020B0604020202020204" pitchFamily="34" charset="0"/>
            </a:endParaRPr>
          </a:p>
          <a:p>
            <a:pPr marL="285750" indent="-285750" defTabSz="914400">
              <a:buFont typeface="Courier New" panose="02070309020205020404" pitchFamily="49" charset="0"/>
              <a:buChar char="o"/>
            </a:pPr>
            <a:endParaRPr lang="en-GB" sz="2400" dirty="0">
              <a:solidFill>
                <a:prstClr val="black"/>
              </a:solidFill>
              <a:cs typeface="Arial" panose="020B0604020202020204" pitchFamily="34" charset="0"/>
            </a:endParaRPr>
          </a:p>
        </p:txBody>
      </p:sp>
      <p:sp>
        <p:nvSpPr>
          <p:cNvPr id="7" name="Oval Callout 6"/>
          <p:cNvSpPr/>
          <p:nvPr/>
        </p:nvSpPr>
        <p:spPr>
          <a:xfrm>
            <a:off x="292608" y="1609344"/>
            <a:ext cx="2900967" cy="1738013"/>
          </a:xfrm>
          <a:prstGeom prst="wedgeEllipseCallout">
            <a:avLst>
              <a:gd name="adj1" fmla="val 72955"/>
              <a:gd name="adj2" fmla="val 65956"/>
            </a:avLst>
          </a:prstGeom>
          <a:solidFill>
            <a:srgbClr val="008D8E"/>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400"/>
            <a:endParaRPr lang="en-GB" sz="2800" dirty="0">
              <a:solidFill>
                <a:prstClr val="white"/>
              </a:solidFill>
              <a:cs typeface="Arial" panose="020B0604020202020204" pitchFamily="34" charset="0"/>
            </a:endParaRPr>
          </a:p>
        </p:txBody>
      </p:sp>
      <p:sp>
        <p:nvSpPr>
          <p:cNvPr id="8" name="Content Placeholder 2"/>
          <p:cNvSpPr txBox="1">
            <a:spLocks/>
          </p:cNvSpPr>
          <p:nvPr/>
        </p:nvSpPr>
        <p:spPr>
          <a:xfrm>
            <a:off x="371491" y="1911317"/>
            <a:ext cx="2743199" cy="1134065"/>
          </a:xfrm>
          <a:prstGeom prst="rect">
            <a:avLst/>
          </a:prstGeom>
        </p:spPr>
        <p:txBody>
          <a:bodyPr vert="horz" lIns="107534" tIns="53767" rIns="107534" bIns="53767" rtlCol="0">
            <a:noAutofit/>
          </a:bodyPr>
          <a:lstStyle>
            <a:lvl1pPr marL="195602" indent="-195602" algn="l" defTabSz="768092" rtl="0" eaLnBrk="1" latinLnBrk="0" hangingPunct="1">
              <a:spcBef>
                <a:spcPct val="20000"/>
              </a:spcBef>
              <a:buClr>
                <a:srgbClr val="129B98"/>
              </a:buClr>
              <a:buFont typeface="Wingdings" pitchFamily="2" charset="2"/>
              <a:buChar char="§"/>
              <a:defRPr sz="2572" kern="1200">
                <a:solidFill>
                  <a:schemeClr val="tx1">
                    <a:lumMod val="75000"/>
                    <a:lumOff val="25000"/>
                  </a:schemeClr>
                </a:solidFill>
                <a:latin typeface="+mn-lt"/>
                <a:ea typeface="+mn-ea"/>
                <a:cs typeface="+mn-cs"/>
              </a:defRPr>
            </a:lvl1pPr>
            <a:lvl2pPr marL="530677" indent="-147128" algn="l" defTabSz="768092" rtl="0" eaLnBrk="1" latinLnBrk="0" hangingPunct="1">
              <a:spcBef>
                <a:spcPct val="20000"/>
              </a:spcBef>
              <a:buClr>
                <a:srgbClr val="019093"/>
              </a:buClr>
              <a:buFont typeface="Arial" pitchFamily="34" charset="0"/>
              <a:buChar char="•"/>
              <a:defRPr sz="2143" kern="1200">
                <a:solidFill>
                  <a:schemeClr val="tx1">
                    <a:lumMod val="75000"/>
                    <a:lumOff val="25000"/>
                  </a:schemeClr>
                </a:solidFill>
                <a:latin typeface="+mn-lt"/>
                <a:ea typeface="+mn-ea"/>
                <a:cs typeface="+mn-cs"/>
              </a:defRPr>
            </a:lvl2pPr>
            <a:lvl3pPr marL="914226" indent="-146276" algn="l" defTabSz="768092" rtl="0" eaLnBrk="1" latinLnBrk="0" hangingPunct="1">
              <a:spcBef>
                <a:spcPct val="20000"/>
              </a:spcBef>
              <a:buClr>
                <a:srgbClr val="D20D55"/>
              </a:buClr>
              <a:buFont typeface="Wingdings" pitchFamily="2" charset="2"/>
              <a:buChar char="§"/>
              <a:defRPr sz="1928" kern="1200">
                <a:solidFill>
                  <a:schemeClr val="tx1">
                    <a:lumMod val="75000"/>
                    <a:lumOff val="25000"/>
                  </a:schemeClr>
                </a:solidFill>
                <a:latin typeface="+mn-lt"/>
                <a:ea typeface="+mn-ea"/>
                <a:cs typeface="+mn-cs"/>
              </a:defRPr>
            </a:lvl3pPr>
            <a:lvl4pPr marL="1249300" indent="-96950" algn="l" defTabSz="768092" rtl="0" eaLnBrk="1" latinLnBrk="0" hangingPunct="1">
              <a:spcBef>
                <a:spcPct val="20000"/>
              </a:spcBef>
              <a:buClr>
                <a:srgbClr val="019093"/>
              </a:buClr>
              <a:buFont typeface="Arial" pitchFamily="34" charset="0"/>
              <a:buChar char="•"/>
              <a:defRPr sz="1500" kern="1200">
                <a:solidFill>
                  <a:schemeClr val="tx1">
                    <a:lumMod val="75000"/>
                    <a:lumOff val="25000"/>
                  </a:schemeClr>
                </a:solidFill>
                <a:latin typeface="+mn-lt"/>
                <a:ea typeface="+mn-ea"/>
                <a:cs typeface="+mn-cs"/>
              </a:defRPr>
            </a:lvl4pPr>
            <a:lvl5pPr marL="1682175" indent="-145427" algn="l" defTabSz="768092" rtl="0" eaLnBrk="1" latinLnBrk="0" hangingPunct="1">
              <a:spcBef>
                <a:spcPct val="20000"/>
              </a:spcBef>
              <a:buClr>
                <a:srgbClr val="D20D55"/>
              </a:buClr>
              <a:buFont typeface="Arial" pitchFamily="34" charset="0"/>
              <a:buChar char="»"/>
              <a:defRPr sz="1500" kern="1200">
                <a:solidFill>
                  <a:schemeClr val="tx1">
                    <a:lumMod val="75000"/>
                    <a:lumOff val="25000"/>
                  </a:schemeClr>
                </a:solidFill>
                <a:latin typeface="+mn-lt"/>
                <a:ea typeface="+mn-ea"/>
                <a:cs typeface="+mn-cs"/>
              </a:defRPr>
            </a:lvl5pPr>
            <a:lvl6pPr marL="2112254" indent="-192023" algn="l" defTabSz="768092" rtl="0" eaLnBrk="1" latinLnBrk="0" hangingPunct="1">
              <a:spcBef>
                <a:spcPct val="20000"/>
              </a:spcBef>
              <a:buFont typeface="Arial" pitchFamily="34" charset="0"/>
              <a:buChar char="•"/>
              <a:defRPr sz="1661" kern="1200">
                <a:solidFill>
                  <a:schemeClr val="tx1"/>
                </a:solidFill>
                <a:latin typeface="+mn-lt"/>
                <a:ea typeface="+mn-ea"/>
                <a:cs typeface="+mn-cs"/>
              </a:defRPr>
            </a:lvl6pPr>
            <a:lvl7pPr marL="2496299" indent="-192023" algn="l" defTabSz="768092" rtl="0" eaLnBrk="1" latinLnBrk="0" hangingPunct="1">
              <a:spcBef>
                <a:spcPct val="20000"/>
              </a:spcBef>
              <a:buFont typeface="Arial" pitchFamily="34" charset="0"/>
              <a:buChar char="•"/>
              <a:defRPr sz="1661" kern="1200">
                <a:solidFill>
                  <a:schemeClr val="tx1"/>
                </a:solidFill>
                <a:latin typeface="+mn-lt"/>
                <a:ea typeface="+mn-ea"/>
                <a:cs typeface="+mn-cs"/>
              </a:defRPr>
            </a:lvl7pPr>
            <a:lvl8pPr marL="2880346" indent="-192023" algn="l" defTabSz="768092" rtl="0" eaLnBrk="1" latinLnBrk="0" hangingPunct="1">
              <a:spcBef>
                <a:spcPct val="20000"/>
              </a:spcBef>
              <a:buFont typeface="Arial" pitchFamily="34" charset="0"/>
              <a:buChar char="•"/>
              <a:defRPr sz="1661" kern="1200">
                <a:solidFill>
                  <a:schemeClr val="tx1"/>
                </a:solidFill>
                <a:latin typeface="+mn-lt"/>
                <a:ea typeface="+mn-ea"/>
                <a:cs typeface="+mn-cs"/>
              </a:defRPr>
            </a:lvl8pPr>
            <a:lvl9pPr marL="3264392" indent="-192023" algn="l" defTabSz="768092" rtl="0" eaLnBrk="1" latinLnBrk="0" hangingPunct="1">
              <a:spcBef>
                <a:spcPct val="20000"/>
              </a:spcBef>
              <a:buFont typeface="Arial" pitchFamily="34" charset="0"/>
              <a:buChar char="•"/>
              <a:defRPr sz="1661" kern="1200">
                <a:solidFill>
                  <a:schemeClr val="tx1"/>
                </a:solidFill>
                <a:latin typeface="+mn-lt"/>
                <a:ea typeface="+mn-ea"/>
                <a:cs typeface="+mn-cs"/>
              </a:defRPr>
            </a:lvl9pPr>
          </a:lstStyle>
          <a:p>
            <a:pPr marL="0" indent="0" algn="ctr">
              <a:buClr>
                <a:srgbClr val="3399FF"/>
              </a:buClr>
              <a:buFont typeface="Wingdings" pitchFamily="2" charset="2"/>
              <a:buNone/>
            </a:pPr>
            <a:r>
              <a:rPr lang="en-GB" sz="4400" b="1" dirty="0">
                <a:solidFill>
                  <a:prstClr val="white"/>
                </a:solidFill>
                <a:latin typeface="Calibri Light" panose="020F0302020204030204" pitchFamily="34" charset="0"/>
                <a:cs typeface="Arial" panose="020B0604020202020204" pitchFamily="34" charset="0"/>
              </a:rPr>
              <a:t>Section </a:t>
            </a:r>
            <a:r>
              <a:rPr lang="en-GB" sz="4400" b="1" dirty="0" smtClean="0">
                <a:solidFill>
                  <a:prstClr val="white"/>
                </a:solidFill>
                <a:latin typeface="Calibri Light" panose="020F0302020204030204" pitchFamily="34" charset="0"/>
                <a:cs typeface="Arial" panose="020B0604020202020204" pitchFamily="34" charset="0"/>
              </a:rPr>
              <a:t>3.4</a:t>
            </a:r>
            <a:r>
              <a:rPr lang="en-GB" sz="2800" b="1" dirty="0" smtClean="0">
                <a:solidFill>
                  <a:prstClr val="white"/>
                </a:solidFill>
                <a:latin typeface="Calibri Light" panose="020F0302020204030204" pitchFamily="34" charset="0"/>
                <a:cs typeface="Arial" panose="020B0604020202020204" pitchFamily="34" charset="0"/>
              </a:rPr>
              <a:t/>
            </a:r>
            <a:br>
              <a:rPr lang="en-GB" sz="2800" b="1" dirty="0" smtClean="0">
                <a:solidFill>
                  <a:prstClr val="white"/>
                </a:solidFill>
                <a:latin typeface="Calibri Light" panose="020F0302020204030204" pitchFamily="34" charset="0"/>
                <a:cs typeface="Arial" panose="020B0604020202020204" pitchFamily="34" charset="0"/>
              </a:rPr>
            </a:br>
            <a:r>
              <a:rPr lang="en-GB" sz="2800" b="1" dirty="0" smtClean="0">
                <a:solidFill>
                  <a:prstClr val="white"/>
                </a:solidFill>
                <a:latin typeface="Calibri Light" panose="020F0302020204030204" pitchFamily="34" charset="0"/>
                <a:cs typeface="Arial" panose="020B0604020202020204" pitchFamily="34" charset="0"/>
              </a:rPr>
              <a:t>Notice 700/22</a:t>
            </a:r>
            <a:br>
              <a:rPr lang="en-GB" sz="2800" b="1" dirty="0" smtClean="0">
                <a:solidFill>
                  <a:prstClr val="white"/>
                </a:solidFill>
                <a:latin typeface="Calibri Light" panose="020F0302020204030204" pitchFamily="34" charset="0"/>
                <a:cs typeface="Arial" panose="020B0604020202020204" pitchFamily="34" charset="0"/>
              </a:rPr>
            </a:br>
            <a:endParaRPr lang="en-GB" sz="2800" b="1" dirty="0" smtClean="0">
              <a:solidFill>
                <a:prstClr val="white"/>
              </a:solidFill>
              <a:latin typeface="Calibri Light" panose="020F0302020204030204" pitchFamily="34" charset="0"/>
              <a:cs typeface="Arial" panose="020B0604020202020204" pitchFamily="34" charset="0"/>
            </a:endParaRPr>
          </a:p>
        </p:txBody>
      </p:sp>
      <p:sp>
        <p:nvSpPr>
          <p:cNvPr id="9" name="Rectangle 8"/>
          <p:cNvSpPr/>
          <p:nvPr/>
        </p:nvSpPr>
        <p:spPr>
          <a:xfrm>
            <a:off x="292607" y="5671124"/>
            <a:ext cx="8031585" cy="369332"/>
          </a:xfrm>
          <a:prstGeom prst="rect">
            <a:avLst/>
          </a:prstGeom>
        </p:spPr>
        <p:txBody>
          <a:bodyPr wrap="square">
            <a:spAutoFit/>
          </a:bodyPr>
          <a:lstStyle/>
          <a:p>
            <a:pPr defTabSz="914400"/>
            <a:endParaRPr lang="en-GB" dirty="0">
              <a:solidFill>
                <a:prstClr val="black"/>
              </a:solidFill>
            </a:endParaRPr>
          </a:p>
        </p:txBody>
      </p:sp>
    </p:spTree>
    <p:extLst>
      <p:ext uri="{BB962C8B-B14F-4D97-AF65-F5344CB8AC3E}">
        <p14:creationId xmlns:p14="http://schemas.microsoft.com/office/powerpoint/2010/main" val="3873133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66400"/>
            <a:ext cx="3725839" cy="857250"/>
          </a:xfrm>
          <a:solidFill>
            <a:srgbClr val="00B0F0"/>
          </a:solidFill>
        </p:spPr>
        <p:txBody>
          <a:bodyPr>
            <a:normAutofit/>
          </a:bodyPr>
          <a:lstStyle/>
          <a:p>
            <a:r>
              <a:rPr lang="en-GB" sz="4400" dirty="0" smtClean="0">
                <a:cs typeface="Arial" panose="020B0604020202020204" pitchFamily="34" charset="0"/>
              </a:rPr>
              <a:t>Using software</a:t>
            </a:r>
            <a:endParaRPr lang="en-GB" sz="4400" dirty="0">
              <a:cs typeface="Arial" panose="020B0604020202020204" pitchFamily="34" charset="0"/>
            </a:endParaRPr>
          </a:p>
        </p:txBody>
      </p:sp>
      <p:sp>
        <p:nvSpPr>
          <p:cNvPr id="4" name="Slide Number Placeholder 3"/>
          <p:cNvSpPr>
            <a:spLocks noGrp="1"/>
          </p:cNvSpPr>
          <p:nvPr>
            <p:ph type="sldNum" sz="quarter" idx="12"/>
          </p:nvPr>
        </p:nvSpPr>
        <p:spPr/>
        <p:txBody>
          <a:bodyPr/>
          <a:lstStyle/>
          <a:p>
            <a:fld id="{FC910567-308D-45B8-A9BC-47E24F4B6008}" type="slidenum">
              <a:rPr lang="en-GB" smtClean="0">
                <a:solidFill>
                  <a:prstClr val="black">
                    <a:tint val="75000"/>
                  </a:prstClr>
                </a:solidFill>
              </a:rPr>
              <a:pPr/>
              <a:t>25</a:t>
            </a:fld>
            <a:endParaRPr lang="en-GB" dirty="0">
              <a:solidFill>
                <a:prstClr val="black">
                  <a:tint val="75000"/>
                </a:prstClr>
              </a:solidFill>
            </a:endParaRPr>
          </a:p>
        </p:txBody>
      </p:sp>
      <p:pic>
        <p:nvPicPr>
          <p:cNvPr id="3" name="Picture 2"/>
          <p:cNvPicPr>
            <a:picLocks noChangeAspect="1"/>
          </p:cNvPicPr>
          <p:nvPr/>
        </p:nvPicPr>
        <p:blipFill rotWithShape="1">
          <a:blip r:embed="rId3"/>
          <a:srcRect b="44905"/>
          <a:stretch/>
        </p:blipFill>
        <p:spPr>
          <a:xfrm>
            <a:off x="943917" y="1508313"/>
            <a:ext cx="7273290" cy="377234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542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002" y="1360405"/>
            <a:ext cx="7191713" cy="897682"/>
          </a:xfrm>
        </p:spPr>
        <p:txBody>
          <a:bodyPr/>
          <a:lstStyle/>
          <a:p>
            <a:r>
              <a:rPr lang="en-US" dirty="0" smtClean="0"/>
              <a:t>The Pilot</a:t>
            </a:r>
            <a:endParaRPr lang="en-US" dirty="0"/>
          </a:p>
        </p:txBody>
      </p:sp>
      <p:sp>
        <p:nvSpPr>
          <p:cNvPr id="4" name="Slide Number Placeholder 3"/>
          <p:cNvSpPr>
            <a:spLocks noGrp="1"/>
          </p:cNvSpPr>
          <p:nvPr>
            <p:ph type="sldNum" sz="quarter" idx="11"/>
          </p:nvPr>
        </p:nvSpPr>
        <p:spPr/>
        <p:txBody>
          <a:bodyPr/>
          <a:lstStyle/>
          <a:p>
            <a:fld id="{9133D5B8-6419-7E4E-B490-0DDAD13A1115}" type="slidenum">
              <a:rPr lang="en-US" smtClean="0"/>
              <a:pPr/>
              <a:t>26</a:t>
            </a:fld>
            <a:endParaRPr lang="en-US" dirty="0"/>
          </a:p>
        </p:txBody>
      </p:sp>
      <p:sp>
        <p:nvSpPr>
          <p:cNvPr id="3" name="Footer Placeholder 2"/>
          <p:cNvSpPr>
            <a:spLocks noGrp="1"/>
          </p:cNvSpPr>
          <p:nvPr>
            <p:ph type="ftr" sz="quarter" idx="12"/>
          </p:nvPr>
        </p:nvSpPr>
        <p:spPr/>
        <p:txBody>
          <a:bodyPr/>
          <a:lstStyle/>
          <a:p>
            <a:r>
              <a:rPr lang="en-US" dirty="0"/>
              <a:t>Making Tax Digital for VAT</a:t>
            </a:r>
          </a:p>
        </p:txBody>
      </p:sp>
    </p:spTree>
    <p:extLst>
      <p:ext uri="{BB962C8B-B14F-4D97-AF65-F5344CB8AC3E}">
        <p14:creationId xmlns:p14="http://schemas.microsoft.com/office/powerpoint/2010/main" val="260383645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C910567-308D-45B8-A9BC-47E24F4B6008}" type="slidenum">
              <a:rPr lang="en-GB" smtClean="0">
                <a:solidFill>
                  <a:prstClr val="black">
                    <a:tint val="75000"/>
                  </a:prstClr>
                </a:solidFill>
              </a:rPr>
              <a:pPr/>
              <a:t>27</a:t>
            </a:fld>
            <a:endParaRPr lang="en-GB" dirty="0">
              <a:solidFill>
                <a:prstClr val="black">
                  <a:tint val="75000"/>
                </a:prstClr>
              </a:solidFill>
            </a:endParaRPr>
          </a:p>
        </p:txBody>
      </p:sp>
      <p:pic>
        <p:nvPicPr>
          <p:cNvPr id="5" name="Picture 4"/>
          <p:cNvPicPr>
            <a:picLocks noChangeAspect="1"/>
          </p:cNvPicPr>
          <p:nvPr/>
        </p:nvPicPr>
        <p:blipFill rotWithShape="1">
          <a:blip r:embed="rId3"/>
          <a:srcRect t="6458" b="1108"/>
          <a:stretch/>
        </p:blipFill>
        <p:spPr>
          <a:xfrm>
            <a:off x="1143001" y="1311688"/>
            <a:ext cx="6609008" cy="4105654"/>
          </a:xfrm>
          <a:prstGeom prst="rect">
            <a:avLst/>
          </a:prstGeom>
        </p:spPr>
      </p:pic>
      <p:sp>
        <p:nvSpPr>
          <p:cNvPr id="6" name="Title 1"/>
          <p:cNvSpPr txBox="1">
            <a:spLocks/>
          </p:cNvSpPr>
          <p:nvPr/>
        </p:nvSpPr>
        <p:spPr>
          <a:xfrm>
            <a:off x="1143001" y="1003944"/>
            <a:ext cx="2732486" cy="642938"/>
          </a:xfrm>
          <a:prstGeom prst="rect">
            <a:avLst/>
          </a:prstGeom>
          <a:solidFill>
            <a:srgbClr val="005EA5"/>
          </a:solidFill>
        </p:spPr>
        <p:txBody>
          <a:bodyPr vert="horz" lIns="107534" tIns="53767" rIns="107534" bIns="53767" rtlCol="0" anchor="ctr">
            <a:normAutofit/>
          </a:bodyPr>
          <a:lstStyle>
            <a:lvl1pPr algn="l" defTabSz="768092" rtl="0" eaLnBrk="1" latinLnBrk="0" hangingPunct="1">
              <a:spcBef>
                <a:spcPct val="0"/>
              </a:spcBef>
              <a:buNone/>
              <a:defRPr sz="4500" b="0" kern="1200">
                <a:solidFill>
                  <a:schemeClr val="bg1"/>
                </a:solidFill>
                <a:latin typeface="+mj-lt"/>
                <a:ea typeface="+mj-ea"/>
                <a:cs typeface="+mj-cs"/>
              </a:defRPr>
            </a:lvl1pPr>
          </a:lstStyle>
          <a:p>
            <a:r>
              <a:rPr lang="en-GB" sz="3300" dirty="0">
                <a:solidFill>
                  <a:prstClr val="white"/>
                </a:solidFill>
                <a:cs typeface="Arial" panose="020B0604020202020204" pitchFamily="34" charset="0"/>
              </a:rPr>
              <a:t>MTD Timeline</a:t>
            </a:r>
          </a:p>
        </p:txBody>
      </p:sp>
      <p:pic>
        <p:nvPicPr>
          <p:cNvPr id="3" name="Picture 2"/>
          <p:cNvPicPr>
            <a:picLocks noChangeAspect="1"/>
          </p:cNvPicPr>
          <p:nvPr/>
        </p:nvPicPr>
        <p:blipFill>
          <a:blip r:embed="rId4"/>
          <a:stretch>
            <a:fillRect/>
          </a:stretch>
        </p:blipFill>
        <p:spPr>
          <a:xfrm>
            <a:off x="5697661" y="2619059"/>
            <a:ext cx="2054348" cy="511978"/>
          </a:xfrm>
          <a:prstGeom prst="rect">
            <a:avLst/>
          </a:prstGeom>
        </p:spPr>
      </p:pic>
      <p:pic>
        <p:nvPicPr>
          <p:cNvPr id="7" name="Picture 6"/>
          <p:cNvPicPr>
            <a:picLocks noChangeAspect="1"/>
          </p:cNvPicPr>
          <p:nvPr/>
        </p:nvPicPr>
        <p:blipFill>
          <a:blip r:embed="rId5"/>
          <a:stretch>
            <a:fillRect/>
          </a:stretch>
        </p:blipFill>
        <p:spPr>
          <a:xfrm>
            <a:off x="5857876" y="3682603"/>
            <a:ext cx="1628775" cy="611476"/>
          </a:xfrm>
          <a:prstGeom prst="rect">
            <a:avLst/>
          </a:prstGeom>
        </p:spPr>
      </p:pic>
    </p:spTree>
    <p:extLst>
      <p:ext uri="{BB962C8B-B14F-4D97-AF65-F5344CB8AC3E}">
        <p14:creationId xmlns:p14="http://schemas.microsoft.com/office/powerpoint/2010/main" val="1382203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002" y="1360405"/>
            <a:ext cx="7191713" cy="1795363"/>
          </a:xfrm>
        </p:spPr>
        <p:txBody>
          <a:bodyPr/>
          <a:lstStyle/>
          <a:p>
            <a:r>
              <a:rPr lang="en-US" dirty="0" smtClean="0"/>
              <a:t>VAT 21 submission</a:t>
            </a:r>
            <a:endParaRPr lang="en-US" dirty="0"/>
          </a:p>
        </p:txBody>
      </p:sp>
      <p:sp>
        <p:nvSpPr>
          <p:cNvPr id="4" name="Slide Number Placeholder 3"/>
          <p:cNvSpPr>
            <a:spLocks noGrp="1"/>
          </p:cNvSpPr>
          <p:nvPr>
            <p:ph type="sldNum" sz="quarter" idx="11"/>
          </p:nvPr>
        </p:nvSpPr>
        <p:spPr/>
        <p:txBody>
          <a:bodyPr/>
          <a:lstStyle/>
          <a:p>
            <a:fld id="{9133D5B8-6419-7E4E-B490-0DDAD13A1115}" type="slidenum">
              <a:rPr lang="en-US" smtClean="0"/>
              <a:pPr/>
              <a:t>28</a:t>
            </a:fld>
            <a:endParaRPr lang="en-US" dirty="0"/>
          </a:p>
        </p:txBody>
      </p:sp>
      <p:sp>
        <p:nvSpPr>
          <p:cNvPr id="3" name="Footer Placeholder 2"/>
          <p:cNvSpPr>
            <a:spLocks noGrp="1"/>
          </p:cNvSpPr>
          <p:nvPr>
            <p:ph type="ftr" sz="quarter" idx="12"/>
          </p:nvPr>
        </p:nvSpPr>
        <p:spPr/>
        <p:txBody>
          <a:bodyPr/>
          <a:lstStyle/>
          <a:p>
            <a:r>
              <a:rPr lang="en-US" dirty="0"/>
              <a:t>Making Tax Digital for VAT</a:t>
            </a:r>
          </a:p>
        </p:txBody>
      </p:sp>
    </p:spTree>
    <p:extLst>
      <p:ext uri="{BB962C8B-B14F-4D97-AF65-F5344CB8AC3E}">
        <p14:creationId xmlns:p14="http://schemas.microsoft.com/office/powerpoint/2010/main" val="155168864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2002" y="772253"/>
            <a:ext cx="7919996" cy="4111410"/>
          </a:xfrm>
        </p:spPr>
        <p:txBody>
          <a:bodyPr/>
          <a:lstStyle/>
          <a:p>
            <a:r>
              <a:rPr lang="en-US" sz="1800" dirty="0" smtClean="0"/>
              <a:t>The legislation does not currently mandate the submission of the VAT 21 via functional compatible software. However, HMRC are currently undertaking a piece of work to assess the impact of this requirement which may lead to the VAT 21 being mandated as part of Making Tax Digital for VAT legislation.</a:t>
            </a:r>
          </a:p>
          <a:p>
            <a:endParaRPr lang="en-US" sz="1800" dirty="0"/>
          </a:p>
          <a:p>
            <a:r>
              <a:rPr lang="en-US" sz="1800" dirty="0" smtClean="0"/>
              <a:t>As we understand, the software currently available does not allow for the submission of a VAT 21 as it is not yet mandated. Should the submission of the VAT 21 be included in the Making Tax Digital legislation, NHS bodies should ensure they have software capable of submitting a VAT 100 and VAT 21.</a:t>
            </a:r>
          </a:p>
          <a:p>
            <a:endParaRPr lang="en-US" sz="1800" dirty="0" smtClean="0"/>
          </a:p>
          <a:p>
            <a:r>
              <a:rPr lang="en-US" sz="1800" dirty="0" smtClean="0"/>
              <a:t>NHS Shared Business Services are working with a HMRC recognised software developer to develop a cloud based interface capable of submitting VAT 100 and VAT 21 data. This will be payable via a license fee and made available to all NHS organisations.</a:t>
            </a:r>
            <a:endParaRPr lang="en-US" sz="1800" dirty="0"/>
          </a:p>
          <a:p>
            <a:endParaRPr lang="en-US" sz="1800" dirty="0"/>
          </a:p>
        </p:txBody>
      </p:sp>
      <p:sp>
        <p:nvSpPr>
          <p:cNvPr id="4" name="Slide Number Placeholder 3"/>
          <p:cNvSpPr>
            <a:spLocks noGrp="1"/>
          </p:cNvSpPr>
          <p:nvPr>
            <p:ph type="sldNum" sz="quarter" idx="11"/>
          </p:nvPr>
        </p:nvSpPr>
        <p:spPr/>
        <p:txBody>
          <a:bodyPr/>
          <a:lstStyle/>
          <a:p>
            <a:fld id="{9133D5B8-6419-7E4E-B490-0DDAD13A1115}" type="slidenum">
              <a:rPr lang="en-US" smtClean="0">
                <a:solidFill>
                  <a:srgbClr val="595857"/>
                </a:solidFill>
              </a:rPr>
              <a:pPr/>
              <a:t>29</a:t>
            </a:fld>
            <a:endParaRPr lang="en-US" dirty="0">
              <a:solidFill>
                <a:srgbClr val="595857"/>
              </a:solidFill>
            </a:endParaRPr>
          </a:p>
        </p:txBody>
      </p:sp>
      <p:sp>
        <p:nvSpPr>
          <p:cNvPr id="7" name="Footer Placeholder 6"/>
          <p:cNvSpPr>
            <a:spLocks noGrp="1"/>
          </p:cNvSpPr>
          <p:nvPr>
            <p:ph type="ftr" sz="quarter" idx="10"/>
          </p:nvPr>
        </p:nvSpPr>
        <p:spPr/>
        <p:txBody>
          <a:bodyPr/>
          <a:lstStyle/>
          <a:p>
            <a:r>
              <a:rPr lang="en-US" dirty="0">
                <a:solidFill>
                  <a:srgbClr val="595857"/>
                </a:solidFill>
              </a:rPr>
              <a:t>Making Tax Digital for VAT</a:t>
            </a:r>
          </a:p>
        </p:txBody>
      </p:sp>
    </p:spTree>
    <p:extLst>
      <p:ext uri="{BB962C8B-B14F-4D97-AF65-F5344CB8AC3E}">
        <p14:creationId xmlns:p14="http://schemas.microsoft.com/office/powerpoint/2010/main" val="39903242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Agenda</a:t>
            </a:r>
            <a:endParaRPr lang="en-US" dirty="0"/>
          </a:p>
        </p:txBody>
      </p:sp>
      <p:sp>
        <p:nvSpPr>
          <p:cNvPr id="10" name="Content Placeholder 9"/>
          <p:cNvSpPr>
            <a:spLocks noGrp="1"/>
          </p:cNvSpPr>
          <p:nvPr>
            <p:ph sz="half" idx="1"/>
          </p:nvPr>
        </p:nvSpPr>
        <p:spPr>
          <a:xfrm>
            <a:off x="612004" y="1778696"/>
            <a:ext cx="3887996" cy="4183692"/>
          </a:xfrm>
        </p:spPr>
        <p:txBody>
          <a:bodyPr numCol="1" anchor="ctr"/>
          <a:lstStyle/>
          <a:p>
            <a:pPr marL="270000" lvl="1" indent="-262800">
              <a:buBlip>
                <a:blip r:embed="rId2"/>
              </a:buBlip>
            </a:pPr>
            <a:r>
              <a:rPr lang="en-US" sz="1800" dirty="0" smtClean="0"/>
              <a:t>Purpose of the Webinar</a:t>
            </a:r>
            <a:endParaRPr lang="en-US" sz="1800" dirty="0"/>
          </a:p>
          <a:p>
            <a:r>
              <a:rPr lang="en-US" sz="1800" dirty="0" smtClean="0"/>
              <a:t>What is Making Tax Digital for VAT?</a:t>
            </a:r>
          </a:p>
          <a:p>
            <a:r>
              <a:rPr lang="en-US" sz="1800" dirty="0" smtClean="0"/>
              <a:t>Who is affected and when?</a:t>
            </a:r>
          </a:p>
          <a:p>
            <a:r>
              <a:rPr lang="en-GB" sz="1800" dirty="0" smtClean="0"/>
              <a:t>When will it happen? Deadlines.</a:t>
            </a:r>
          </a:p>
          <a:p>
            <a:r>
              <a:rPr lang="en-GB" sz="1800" dirty="0" smtClean="0"/>
              <a:t>Functional compatible software</a:t>
            </a:r>
          </a:p>
          <a:p>
            <a:r>
              <a:rPr lang="en-GB" sz="1800" dirty="0" smtClean="0"/>
              <a:t>Record keeping requirements</a:t>
            </a:r>
          </a:p>
          <a:p>
            <a:r>
              <a:rPr lang="en-GB" sz="1800" dirty="0" smtClean="0"/>
              <a:t>The pilot</a:t>
            </a:r>
          </a:p>
          <a:p>
            <a:r>
              <a:rPr lang="en-GB" sz="1800" dirty="0" smtClean="0"/>
              <a:t>VAT 21 submission</a:t>
            </a:r>
          </a:p>
          <a:p>
            <a:r>
              <a:rPr lang="en-GB" sz="1800" dirty="0" smtClean="0"/>
              <a:t>NHS specific considerations</a:t>
            </a:r>
          </a:p>
          <a:p>
            <a:r>
              <a:rPr lang="en-GB" sz="1800" dirty="0" smtClean="0"/>
              <a:t>Question &amp; Answer</a:t>
            </a:r>
            <a:endParaRPr lang="en-US" dirty="0" smtClean="0"/>
          </a:p>
          <a:p>
            <a:endParaRPr lang="en-US" dirty="0"/>
          </a:p>
        </p:txBody>
      </p:sp>
      <p:sp>
        <p:nvSpPr>
          <p:cNvPr id="2" name="Slide Number Placeholder 1"/>
          <p:cNvSpPr>
            <a:spLocks noGrp="1"/>
          </p:cNvSpPr>
          <p:nvPr>
            <p:ph type="sldNum" sz="quarter" idx="11"/>
          </p:nvPr>
        </p:nvSpPr>
        <p:spPr/>
        <p:txBody>
          <a:bodyPr/>
          <a:lstStyle/>
          <a:p>
            <a:fld id="{9133D5B8-6419-7E4E-B490-0DDAD13A1115}" type="slidenum">
              <a:rPr lang="en-US" smtClean="0"/>
              <a:pPr/>
              <a:t>3</a:t>
            </a:fld>
            <a:endParaRPr lang="en-US" dirty="0"/>
          </a:p>
        </p:txBody>
      </p:sp>
      <p:sp>
        <p:nvSpPr>
          <p:cNvPr id="6" name="Footer Placeholder 5"/>
          <p:cNvSpPr>
            <a:spLocks noGrp="1"/>
          </p:cNvSpPr>
          <p:nvPr>
            <p:ph type="ftr" sz="quarter" idx="10"/>
          </p:nvPr>
        </p:nvSpPr>
        <p:spPr/>
        <p:txBody>
          <a:bodyPr/>
          <a:lstStyle/>
          <a:p>
            <a:r>
              <a:rPr lang="en-US" dirty="0" smtClean="0"/>
              <a:t>Making Tax Digital for VAT</a:t>
            </a:r>
            <a:endParaRPr lang="en-US" dirty="0"/>
          </a:p>
        </p:txBody>
      </p:sp>
      <p:pic>
        <p:nvPicPr>
          <p:cNvPr id="4" name="Content Placeholder 3"/>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035465" y="691938"/>
            <a:ext cx="3171726" cy="4918271"/>
          </a:xfrm>
        </p:spPr>
      </p:pic>
    </p:spTree>
    <p:extLst>
      <p:ext uri="{BB962C8B-B14F-4D97-AF65-F5344CB8AC3E}">
        <p14:creationId xmlns:p14="http://schemas.microsoft.com/office/powerpoint/2010/main" val="244497495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002" y="1360405"/>
            <a:ext cx="7191713" cy="1795363"/>
          </a:xfrm>
        </p:spPr>
        <p:txBody>
          <a:bodyPr/>
          <a:lstStyle/>
          <a:p>
            <a:r>
              <a:rPr lang="en-US" dirty="0" smtClean="0"/>
              <a:t>NHS specific considerations</a:t>
            </a:r>
            <a:endParaRPr lang="en-US" dirty="0"/>
          </a:p>
        </p:txBody>
      </p:sp>
      <p:sp>
        <p:nvSpPr>
          <p:cNvPr id="4" name="Slide Number Placeholder 3"/>
          <p:cNvSpPr>
            <a:spLocks noGrp="1"/>
          </p:cNvSpPr>
          <p:nvPr>
            <p:ph type="sldNum" sz="quarter" idx="11"/>
          </p:nvPr>
        </p:nvSpPr>
        <p:spPr/>
        <p:txBody>
          <a:bodyPr/>
          <a:lstStyle/>
          <a:p>
            <a:fld id="{9133D5B8-6419-7E4E-B490-0DDAD13A1115}" type="slidenum">
              <a:rPr lang="en-US" smtClean="0"/>
              <a:pPr/>
              <a:t>30</a:t>
            </a:fld>
            <a:endParaRPr lang="en-US" dirty="0"/>
          </a:p>
        </p:txBody>
      </p:sp>
      <p:sp>
        <p:nvSpPr>
          <p:cNvPr id="3" name="Footer Placeholder 2"/>
          <p:cNvSpPr>
            <a:spLocks noGrp="1"/>
          </p:cNvSpPr>
          <p:nvPr>
            <p:ph type="ftr" sz="quarter" idx="12"/>
          </p:nvPr>
        </p:nvSpPr>
        <p:spPr/>
        <p:txBody>
          <a:bodyPr/>
          <a:lstStyle/>
          <a:p>
            <a:r>
              <a:rPr lang="en-US" dirty="0"/>
              <a:t>Making Tax Digital for VAT</a:t>
            </a:r>
          </a:p>
        </p:txBody>
      </p:sp>
    </p:spTree>
    <p:extLst>
      <p:ext uri="{BB962C8B-B14F-4D97-AF65-F5344CB8AC3E}">
        <p14:creationId xmlns:p14="http://schemas.microsoft.com/office/powerpoint/2010/main" val="91048892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2002" y="512941"/>
            <a:ext cx="7919996" cy="4111410"/>
          </a:xfrm>
        </p:spPr>
        <p:txBody>
          <a:bodyPr/>
          <a:lstStyle/>
          <a:p>
            <a:r>
              <a:rPr lang="en-US" sz="1800" b="1" dirty="0" smtClean="0"/>
              <a:t>Does the six-month deferral apply to all NHS organisations? </a:t>
            </a:r>
            <a:r>
              <a:rPr lang="en-GB" sz="1800" dirty="0" smtClean="0"/>
              <a:t>The </a:t>
            </a:r>
            <a:r>
              <a:rPr lang="en-GB" sz="1800" dirty="0"/>
              <a:t>deferral will only apply to NHS organisations that are required to submit additional information with their VAT returns e.g. VAT 21. Community interest companies and other NHS organisations that don’t fall within s41 of the Value Added Tax Act 1994 are unlikely to be deferred and should prepare for 1 April 2019 implementation. HMRC have confirmed that </a:t>
            </a:r>
            <a:r>
              <a:rPr lang="en-GB" sz="1800" dirty="0" smtClean="0"/>
              <a:t>they will </a:t>
            </a:r>
            <a:r>
              <a:rPr lang="en-GB" sz="1800" dirty="0"/>
              <a:t>write to all deferred organisations and those organisations who do not receive a letter should prepare for a 1 April 2019 implementation</a:t>
            </a:r>
            <a:r>
              <a:rPr lang="en-GB" sz="1800" dirty="0" smtClean="0"/>
              <a:t>.</a:t>
            </a:r>
          </a:p>
          <a:p>
            <a:endParaRPr lang="en-GB" sz="1800" dirty="0"/>
          </a:p>
          <a:p>
            <a:r>
              <a:rPr lang="en-GB" sz="1800" b="1" dirty="0" smtClean="0"/>
              <a:t>What about wholly owned subsidiaries?</a:t>
            </a:r>
            <a:r>
              <a:rPr lang="en-GB" sz="1800" dirty="0" smtClean="0"/>
              <a:t> HMRC have confirmed that wholly owned subsidiaries should not anticipate the deferral to apply to them. Only if a wholly owned subsidiary receives a deferral letter does the deferral apply, but this is unlikely.</a:t>
            </a:r>
          </a:p>
          <a:p>
            <a:endParaRPr lang="en-GB" sz="1800" dirty="0"/>
          </a:p>
          <a:p>
            <a:r>
              <a:rPr lang="en-GB" sz="1800" b="1" dirty="0" smtClean="0"/>
              <a:t>Is the deferral optional?</a:t>
            </a:r>
            <a:r>
              <a:rPr lang="en-GB" sz="1800" dirty="0" smtClean="0"/>
              <a:t> </a:t>
            </a:r>
            <a:r>
              <a:rPr lang="en-GB" sz="1800" dirty="0"/>
              <a:t>Deferred customers will be able to join the pilot </a:t>
            </a:r>
            <a:r>
              <a:rPr lang="en-GB" sz="1800" dirty="0" smtClean="0"/>
              <a:t>in the Spring. HMRC </a:t>
            </a:r>
            <a:r>
              <a:rPr lang="en-GB" sz="1800" dirty="0"/>
              <a:t>plan to have the functionality in place for </a:t>
            </a:r>
            <a:r>
              <a:rPr lang="en-GB" sz="1800" dirty="0" smtClean="0"/>
              <a:t>organisations </a:t>
            </a:r>
            <a:r>
              <a:rPr lang="en-GB" sz="1800" dirty="0"/>
              <a:t>to voluntarily sign up and submit their VAT return through the service before they are mandated to do so.</a:t>
            </a:r>
            <a:endParaRPr lang="en-US" sz="1800" dirty="0"/>
          </a:p>
        </p:txBody>
      </p:sp>
      <p:sp>
        <p:nvSpPr>
          <p:cNvPr id="4" name="Slide Number Placeholder 3"/>
          <p:cNvSpPr>
            <a:spLocks noGrp="1"/>
          </p:cNvSpPr>
          <p:nvPr>
            <p:ph type="sldNum" sz="quarter" idx="11"/>
          </p:nvPr>
        </p:nvSpPr>
        <p:spPr/>
        <p:txBody>
          <a:bodyPr/>
          <a:lstStyle/>
          <a:p>
            <a:fld id="{9133D5B8-6419-7E4E-B490-0DDAD13A1115}" type="slidenum">
              <a:rPr lang="en-US" smtClean="0">
                <a:solidFill>
                  <a:srgbClr val="595857"/>
                </a:solidFill>
              </a:rPr>
              <a:pPr/>
              <a:t>31</a:t>
            </a:fld>
            <a:endParaRPr lang="en-US" dirty="0">
              <a:solidFill>
                <a:srgbClr val="595857"/>
              </a:solidFill>
            </a:endParaRPr>
          </a:p>
        </p:txBody>
      </p:sp>
      <p:sp>
        <p:nvSpPr>
          <p:cNvPr id="7" name="Footer Placeholder 6"/>
          <p:cNvSpPr>
            <a:spLocks noGrp="1"/>
          </p:cNvSpPr>
          <p:nvPr>
            <p:ph type="ftr" sz="quarter" idx="10"/>
          </p:nvPr>
        </p:nvSpPr>
        <p:spPr/>
        <p:txBody>
          <a:bodyPr/>
          <a:lstStyle/>
          <a:p>
            <a:r>
              <a:rPr lang="en-US" dirty="0">
                <a:solidFill>
                  <a:srgbClr val="595857"/>
                </a:solidFill>
              </a:rPr>
              <a:t>Making Tax Digital for VAT</a:t>
            </a:r>
          </a:p>
        </p:txBody>
      </p:sp>
    </p:spTree>
    <p:extLst>
      <p:ext uri="{BB962C8B-B14F-4D97-AF65-F5344CB8AC3E}">
        <p14:creationId xmlns:p14="http://schemas.microsoft.com/office/powerpoint/2010/main" val="415330013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NHS record keeping requirements</a:t>
            </a:r>
            <a:endParaRPr lang="en-US" dirty="0"/>
          </a:p>
        </p:txBody>
      </p:sp>
      <p:sp>
        <p:nvSpPr>
          <p:cNvPr id="10" name="Content Placeholder 9"/>
          <p:cNvSpPr>
            <a:spLocks noGrp="1"/>
          </p:cNvSpPr>
          <p:nvPr>
            <p:ph sz="half" idx="1"/>
          </p:nvPr>
        </p:nvSpPr>
        <p:spPr>
          <a:xfrm>
            <a:off x="612003" y="1754910"/>
            <a:ext cx="7918221" cy="4103996"/>
          </a:xfrm>
        </p:spPr>
        <p:txBody>
          <a:bodyPr numCol="1"/>
          <a:lstStyle/>
          <a:p>
            <a:pPr marL="7200" lvl="1" indent="0">
              <a:buNone/>
            </a:pPr>
            <a:r>
              <a:rPr lang="en-GB" sz="1800" b="1" dirty="0" smtClean="0"/>
              <a:t>NHS Shared Business Services – Finance &amp; Accounting Clients</a:t>
            </a:r>
          </a:p>
          <a:p>
            <a:pPr marL="7200" lvl="1" indent="0">
              <a:buNone/>
            </a:pPr>
            <a:endParaRPr lang="en-GB" sz="1800" dirty="0" smtClean="0"/>
          </a:p>
          <a:p>
            <a:pPr marL="7200" lvl="1" indent="0">
              <a:buNone/>
            </a:pPr>
            <a:r>
              <a:rPr lang="en-GB" sz="1800" dirty="0" smtClean="0"/>
              <a:t>For organisations who use NHS Shared Business Services for the preparation of VAT returns, please be aware that we have engaged directly with HMRC in respect of your digital record keeping. Following a teleconference with HMRC it was confirmed:</a:t>
            </a:r>
          </a:p>
          <a:p>
            <a:pPr marL="7200" lvl="1" indent="0">
              <a:buNone/>
            </a:pPr>
            <a:endParaRPr lang="en-GB" sz="1800" dirty="0"/>
          </a:p>
          <a:p>
            <a:pPr marL="7200" lvl="1" indent="0">
              <a:buNone/>
            </a:pPr>
            <a:r>
              <a:rPr lang="en-GB" sz="1800" i="1" dirty="0">
                <a:solidFill>
                  <a:srgbClr val="FF0000"/>
                </a:solidFill>
              </a:rPr>
              <a:t>"NHS SBS had submitted a narrative and illustrations of its VAT data journey to HMRC, and was seeking advice as to whether this current process would be MTD compliant from April 2019. On review, HMRC was confident that the journey as laid out would be MTD compliant."</a:t>
            </a:r>
            <a:endParaRPr lang="en-US" sz="1800" i="1" dirty="0">
              <a:solidFill>
                <a:srgbClr val="FF0000"/>
              </a:solidFill>
            </a:endParaRPr>
          </a:p>
          <a:p>
            <a:pPr marL="270000" lvl="1" indent="-262800">
              <a:buBlip>
                <a:blip r:embed="rId2"/>
              </a:buBlip>
            </a:pPr>
            <a:endParaRPr lang="en-US" dirty="0"/>
          </a:p>
        </p:txBody>
      </p:sp>
      <p:sp>
        <p:nvSpPr>
          <p:cNvPr id="2" name="Slide Number Placeholder 1"/>
          <p:cNvSpPr>
            <a:spLocks noGrp="1"/>
          </p:cNvSpPr>
          <p:nvPr>
            <p:ph type="sldNum" sz="quarter" idx="11"/>
          </p:nvPr>
        </p:nvSpPr>
        <p:spPr/>
        <p:txBody>
          <a:bodyPr/>
          <a:lstStyle/>
          <a:p>
            <a:fld id="{9133D5B8-6419-7E4E-B490-0DDAD13A1115}" type="slidenum">
              <a:rPr lang="en-US" smtClean="0">
                <a:solidFill>
                  <a:srgbClr val="595857"/>
                </a:solidFill>
              </a:rPr>
              <a:pPr/>
              <a:t>32</a:t>
            </a:fld>
            <a:endParaRPr lang="en-US" dirty="0">
              <a:solidFill>
                <a:srgbClr val="595857"/>
              </a:solidFill>
            </a:endParaRPr>
          </a:p>
        </p:txBody>
      </p:sp>
      <p:sp>
        <p:nvSpPr>
          <p:cNvPr id="6" name="Footer Placeholder 5"/>
          <p:cNvSpPr>
            <a:spLocks noGrp="1"/>
          </p:cNvSpPr>
          <p:nvPr>
            <p:ph type="ftr" sz="quarter" idx="10"/>
          </p:nvPr>
        </p:nvSpPr>
        <p:spPr/>
        <p:txBody>
          <a:bodyPr/>
          <a:lstStyle/>
          <a:p>
            <a:r>
              <a:rPr lang="en-US" dirty="0">
                <a:solidFill>
                  <a:srgbClr val="595857"/>
                </a:solidFill>
              </a:rPr>
              <a:t>Making Tax Digital for VAT</a:t>
            </a:r>
          </a:p>
        </p:txBody>
      </p:sp>
    </p:spTree>
    <p:extLst>
      <p:ext uri="{BB962C8B-B14F-4D97-AF65-F5344CB8AC3E}">
        <p14:creationId xmlns:p14="http://schemas.microsoft.com/office/powerpoint/2010/main" val="117989922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NHS record keeping requirements</a:t>
            </a:r>
            <a:endParaRPr lang="en-US" dirty="0"/>
          </a:p>
        </p:txBody>
      </p:sp>
      <p:sp>
        <p:nvSpPr>
          <p:cNvPr id="10" name="Content Placeholder 9"/>
          <p:cNvSpPr>
            <a:spLocks noGrp="1"/>
          </p:cNvSpPr>
          <p:nvPr>
            <p:ph sz="half" idx="1"/>
          </p:nvPr>
        </p:nvSpPr>
        <p:spPr>
          <a:xfrm>
            <a:off x="612003" y="1754910"/>
            <a:ext cx="7918221" cy="4103996"/>
          </a:xfrm>
        </p:spPr>
        <p:txBody>
          <a:bodyPr numCol="1"/>
          <a:lstStyle/>
          <a:p>
            <a:pPr marL="7200" lvl="1" indent="0">
              <a:buNone/>
            </a:pPr>
            <a:r>
              <a:rPr lang="en-GB" sz="1800" b="1" dirty="0" smtClean="0"/>
              <a:t>All other organisations</a:t>
            </a:r>
          </a:p>
          <a:p>
            <a:pPr marL="7200" lvl="1" indent="0">
              <a:buNone/>
            </a:pPr>
            <a:endParaRPr lang="en-GB" sz="1800" dirty="0" smtClean="0"/>
          </a:p>
          <a:p>
            <a:pPr marL="7200" lvl="1" indent="0">
              <a:buNone/>
            </a:pPr>
            <a:r>
              <a:rPr lang="en-GB" sz="1800" dirty="0" smtClean="0"/>
              <a:t>All other organisations should review their digital links in combination with the Making Tax Digital for VAT legislation to ensure compliance. Whilst HMRC has allowed a soft-landing period in respect of digital recording keeping until 1 April 2020, NHS organisations should ensure a review is undertaken as soon as possible so any  process changes can be made in good time.</a:t>
            </a:r>
            <a:endParaRPr lang="en-GB" sz="1800" i="1" dirty="0">
              <a:solidFill>
                <a:srgbClr val="FF0000"/>
              </a:solidFill>
            </a:endParaRPr>
          </a:p>
          <a:p>
            <a:pPr marL="7200" lvl="1" indent="0">
              <a:buNone/>
            </a:pPr>
            <a:endParaRPr lang="en-US" sz="1800" i="1" dirty="0">
              <a:solidFill>
                <a:srgbClr val="FF0000"/>
              </a:solidFill>
            </a:endParaRPr>
          </a:p>
          <a:p>
            <a:pPr marL="270000" lvl="1" indent="-262800">
              <a:buBlip>
                <a:blip r:embed="rId2"/>
              </a:buBlip>
            </a:pPr>
            <a:endParaRPr lang="en-US" dirty="0"/>
          </a:p>
        </p:txBody>
      </p:sp>
      <p:sp>
        <p:nvSpPr>
          <p:cNvPr id="2" name="Slide Number Placeholder 1"/>
          <p:cNvSpPr>
            <a:spLocks noGrp="1"/>
          </p:cNvSpPr>
          <p:nvPr>
            <p:ph type="sldNum" sz="quarter" idx="11"/>
          </p:nvPr>
        </p:nvSpPr>
        <p:spPr/>
        <p:txBody>
          <a:bodyPr/>
          <a:lstStyle/>
          <a:p>
            <a:fld id="{9133D5B8-6419-7E4E-B490-0DDAD13A1115}" type="slidenum">
              <a:rPr lang="en-US" smtClean="0">
                <a:solidFill>
                  <a:srgbClr val="595857"/>
                </a:solidFill>
              </a:rPr>
              <a:pPr/>
              <a:t>33</a:t>
            </a:fld>
            <a:endParaRPr lang="en-US" dirty="0">
              <a:solidFill>
                <a:srgbClr val="595857"/>
              </a:solidFill>
            </a:endParaRPr>
          </a:p>
        </p:txBody>
      </p:sp>
      <p:sp>
        <p:nvSpPr>
          <p:cNvPr id="6" name="Footer Placeholder 5"/>
          <p:cNvSpPr>
            <a:spLocks noGrp="1"/>
          </p:cNvSpPr>
          <p:nvPr>
            <p:ph type="ftr" sz="quarter" idx="10"/>
          </p:nvPr>
        </p:nvSpPr>
        <p:spPr/>
        <p:txBody>
          <a:bodyPr/>
          <a:lstStyle/>
          <a:p>
            <a:r>
              <a:rPr lang="en-US" dirty="0">
                <a:solidFill>
                  <a:srgbClr val="595857"/>
                </a:solidFill>
              </a:rPr>
              <a:t>Making Tax Digital for VAT</a:t>
            </a:r>
          </a:p>
        </p:txBody>
      </p:sp>
    </p:spTree>
    <p:extLst>
      <p:ext uri="{BB962C8B-B14F-4D97-AF65-F5344CB8AC3E}">
        <p14:creationId xmlns:p14="http://schemas.microsoft.com/office/powerpoint/2010/main" val="113916614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002" y="1360405"/>
            <a:ext cx="7191713" cy="897682"/>
          </a:xfrm>
        </p:spPr>
        <p:txBody>
          <a:bodyPr/>
          <a:lstStyle/>
          <a:p>
            <a:r>
              <a:rPr lang="en-US" dirty="0" smtClean="0"/>
              <a:t>Q&amp;A</a:t>
            </a:r>
            <a:endParaRPr lang="en-US" dirty="0"/>
          </a:p>
        </p:txBody>
      </p:sp>
      <p:sp>
        <p:nvSpPr>
          <p:cNvPr id="4" name="Slide Number Placeholder 3"/>
          <p:cNvSpPr>
            <a:spLocks noGrp="1"/>
          </p:cNvSpPr>
          <p:nvPr>
            <p:ph type="sldNum" sz="quarter" idx="11"/>
          </p:nvPr>
        </p:nvSpPr>
        <p:spPr/>
        <p:txBody>
          <a:bodyPr/>
          <a:lstStyle/>
          <a:p>
            <a:fld id="{9133D5B8-6419-7E4E-B490-0DDAD13A1115}" type="slidenum">
              <a:rPr lang="en-US" smtClean="0"/>
              <a:pPr/>
              <a:t>34</a:t>
            </a:fld>
            <a:endParaRPr lang="en-US" dirty="0"/>
          </a:p>
        </p:txBody>
      </p:sp>
      <p:sp>
        <p:nvSpPr>
          <p:cNvPr id="3" name="Footer Placeholder 2"/>
          <p:cNvSpPr>
            <a:spLocks noGrp="1"/>
          </p:cNvSpPr>
          <p:nvPr>
            <p:ph type="ftr" sz="quarter" idx="12"/>
          </p:nvPr>
        </p:nvSpPr>
        <p:spPr/>
        <p:txBody>
          <a:bodyPr/>
          <a:lstStyle/>
          <a:p>
            <a:r>
              <a:rPr lang="en-US" dirty="0"/>
              <a:t>Making Tax Digital for VAT</a:t>
            </a:r>
          </a:p>
        </p:txBody>
      </p:sp>
    </p:spTree>
    <p:extLst>
      <p:ext uri="{BB962C8B-B14F-4D97-AF65-F5344CB8AC3E}">
        <p14:creationId xmlns:p14="http://schemas.microsoft.com/office/powerpoint/2010/main" val="366043920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2E79C50-D665-4D95-9E35-FC268BE36D6B}"/>
              </a:ext>
            </a:extLst>
          </p:cNvPr>
          <p:cNvSpPr>
            <a:spLocks noGrp="1"/>
          </p:cNvSpPr>
          <p:nvPr>
            <p:ph type="ctrTitle"/>
          </p:nvPr>
        </p:nvSpPr>
        <p:spPr>
          <a:xfrm>
            <a:off x="783922" y="2669660"/>
            <a:ext cx="7772400" cy="538609"/>
          </a:xfrm>
        </p:spPr>
        <p:txBody>
          <a:bodyPr/>
          <a:lstStyle/>
          <a:p>
            <a:r>
              <a:rPr lang="en-GB" dirty="0" smtClean="0"/>
              <a:t>Thank you for listening!</a:t>
            </a:r>
            <a:endParaRPr lang="en-GB" dirty="0"/>
          </a:p>
        </p:txBody>
      </p:sp>
    </p:spTree>
    <p:extLst>
      <p:ext uri="{BB962C8B-B14F-4D97-AF65-F5344CB8AC3E}">
        <p14:creationId xmlns:p14="http://schemas.microsoft.com/office/powerpoint/2010/main" val="17545581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002" y="1360405"/>
            <a:ext cx="6479985" cy="2693045"/>
          </a:xfrm>
        </p:spPr>
        <p:txBody>
          <a:bodyPr/>
          <a:lstStyle/>
          <a:p>
            <a:r>
              <a:rPr lang="en-US" dirty="0" smtClean="0"/>
              <a:t>What is Making Tax Digital for VAT?</a:t>
            </a:r>
            <a:endParaRPr lang="en-US" dirty="0"/>
          </a:p>
        </p:txBody>
      </p:sp>
      <p:sp>
        <p:nvSpPr>
          <p:cNvPr id="4" name="Slide Number Placeholder 3"/>
          <p:cNvSpPr>
            <a:spLocks noGrp="1"/>
          </p:cNvSpPr>
          <p:nvPr>
            <p:ph type="sldNum" sz="quarter" idx="11"/>
          </p:nvPr>
        </p:nvSpPr>
        <p:spPr/>
        <p:txBody>
          <a:bodyPr/>
          <a:lstStyle/>
          <a:p>
            <a:fld id="{9133D5B8-6419-7E4E-B490-0DDAD13A1115}" type="slidenum">
              <a:rPr lang="en-US" smtClean="0"/>
              <a:pPr/>
              <a:t>4</a:t>
            </a:fld>
            <a:endParaRPr lang="en-US" dirty="0"/>
          </a:p>
        </p:txBody>
      </p:sp>
      <p:sp>
        <p:nvSpPr>
          <p:cNvPr id="3" name="Footer Placeholder 2"/>
          <p:cNvSpPr>
            <a:spLocks noGrp="1"/>
          </p:cNvSpPr>
          <p:nvPr>
            <p:ph type="ftr" sz="quarter" idx="12"/>
          </p:nvPr>
        </p:nvSpPr>
        <p:spPr/>
        <p:txBody>
          <a:bodyPr/>
          <a:lstStyle/>
          <a:p>
            <a:r>
              <a:rPr lang="en-US" dirty="0"/>
              <a:t>Making Tax Digital for VAT</a:t>
            </a:r>
          </a:p>
        </p:txBody>
      </p:sp>
    </p:spTree>
    <p:extLst>
      <p:ext uri="{BB962C8B-B14F-4D97-AF65-F5344CB8AC3E}">
        <p14:creationId xmlns:p14="http://schemas.microsoft.com/office/powerpoint/2010/main" val="23453826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1" descr="image00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916059" y="1266421"/>
            <a:ext cx="2955226" cy="391100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040" y="123421"/>
            <a:ext cx="6522389" cy="1143000"/>
          </a:xfrm>
        </p:spPr>
        <p:txBody>
          <a:bodyPr/>
          <a:lstStyle/>
          <a:p>
            <a:endParaRPr lang="en-GB" dirty="0"/>
          </a:p>
        </p:txBody>
      </p:sp>
      <p:sp>
        <p:nvSpPr>
          <p:cNvPr id="3" name="Content Placeholder 2"/>
          <p:cNvSpPr>
            <a:spLocks noGrp="1"/>
          </p:cNvSpPr>
          <p:nvPr>
            <p:ph idx="1"/>
          </p:nvPr>
        </p:nvSpPr>
        <p:spPr>
          <a:xfrm>
            <a:off x="232291" y="1397008"/>
            <a:ext cx="7500004" cy="4857404"/>
          </a:xfrm>
        </p:spPr>
        <p:txBody>
          <a:bodyPr>
            <a:noAutofit/>
          </a:bodyPr>
          <a:lstStyle/>
          <a:p>
            <a:pPr marL="0" indent="0" defTabSz="1024148">
              <a:buNone/>
            </a:pPr>
            <a:r>
              <a:rPr lang="en-GB" altLang="en-GB" sz="3200" dirty="0" smtClean="0">
                <a:solidFill>
                  <a:schemeClr val="tx1">
                    <a:lumMod val="85000"/>
                    <a:lumOff val="15000"/>
                  </a:schemeClr>
                </a:solidFill>
              </a:rPr>
              <a:t>Using MTD compatible software to </a:t>
            </a:r>
          </a:p>
          <a:p>
            <a:pPr marL="606425" lvl="4" indent="-342900" defTabSz="914400">
              <a:buClrTx/>
              <a:buFont typeface="Courier New" panose="02070309020205020404" pitchFamily="49" charset="0"/>
              <a:buChar char="o"/>
            </a:pPr>
            <a:r>
              <a:rPr lang="en-GB" altLang="en-GB" sz="3200" dirty="0" smtClean="0"/>
              <a:t>capture </a:t>
            </a:r>
            <a:r>
              <a:rPr lang="en-GB" altLang="en-GB" sz="3200" dirty="0"/>
              <a:t>business transactions</a:t>
            </a:r>
          </a:p>
          <a:p>
            <a:pPr marL="606425" lvl="4" indent="-342900" defTabSz="914400">
              <a:buClrTx/>
              <a:buFont typeface="Courier New" panose="02070309020205020404" pitchFamily="49" charset="0"/>
              <a:buChar char="o"/>
            </a:pPr>
            <a:r>
              <a:rPr lang="en-GB" altLang="en-GB" sz="3200" dirty="0" smtClean="0"/>
              <a:t>prepare </a:t>
            </a:r>
            <a:r>
              <a:rPr lang="en-GB" altLang="en-GB" sz="3200" dirty="0"/>
              <a:t>the VAT return</a:t>
            </a:r>
          </a:p>
          <a:p>
            <a:pPr marL="606425" lvl="4" indent="-342900" defTabSz="914400">
              <a:buClrTx/>
              <a:buFont typeface="Courier New" panose="02070309020205020404" pitchFamily="49" charset="0"/>
              <a:buChar char="o"/>
            </a:pPr>
            <a:r>
              <a:rPr lang="en-GB" altLang="en-GB" sz="3200" dirty="0" smtClean="0"/>
              <a:t>send </a:t>
            </a:r>
            <a:r>
              <a:rPr lang="en-GB" altLang="en-GB" sz="3200" dirty="0"/>
              <a:t>and receive information </a:t>
            </a:r>
            <a:r>
              <a:rPr lang="en-GB" altLang="en-GB" sz="3200" dirty="0" smtClean="0"/>
              <a:t/>
            </a:r>
            <a:br>
              <a:rPr lang="en-GB" altLang="en-GB" sz="3200" dirty="0" smtClean="0"/>
            </a:br>
            <a:r>
              <a:rPr lang="en-GB" altLang="en-GB" sz="3200" dirty="0" smtClean="0"/>
              <a:t>to </a:t>
            </a:r>
            <a:r>
              <a:rPr lang="en-GB" altLang="en-GB" sz="3200" dirty="0"/>
              <a:t>and </a:t>
            </a:r>
            <a:r>
              <a:rPr lang="en-GB" altLang="en-GB" sz="3200" dirty="0" smtClean="0"/>
              <a:t>from </a:t>
            </a:r>
            <a:r>
              <a:rPr lang="en-GB" altLang="en-GB" sz="3200" dirty="0"/>
              <a:t>HMRC via </a:t>
            </a:r>
            <a:r>
              <a:rPr lang="en-GB" altLang="en-GB" sz="3200" dirty="0" smtClean="0"/>
              <a:t/>
            </a:r>
            <a:br>
              <a:rPr lang="en-GB" altLang="en-GB" sz="3200" dirty="0" smtClean="0"/>
            </a:br>
            <a:r>
              <a:rPr lang="en-GB" altLang="en-GB" sz="3200" dirty="0" smtClean="0"/>
              <a:t>API</a:t>
            </a:r>
            <a:r>
              <a:rPr lang="en-GB" altLang="en-GB" sz="3200" dirty="0"/>
              <a:t>* enabled </a:t>
            </a:r>
            <a:r>
              <a:rPr lang="en-GB" altLang="en-GB" sz="3200" dirty="0" smtClean="0"/>
              <a:t>software</a:t>
            </a:r>
            <a:br>
              <a:rPr lang="en-GB" altLang="en-GB" sz="3200" dirty="0" smtClean="0"/>
            </a:br>
            <a:r>
              <a:rPr lang="en-GB" altLang="en-GB" sz="2000" dirty="0" smtClean="0"/>
              <a:t/>
            </a:r>
            <a:br>
              <a:rPr lang="en-GB" altLang="en-GB" sz="2000" dirty="0" smtClean="0"/>
            </a:br>
            <a:r>
              <a:rPr lang="en-GB" altLang="en-GB" sz="2000" dirty="0" smtClean="0"/>
              <a:t/>
            </a:r>
            <a:br>
              <a:rPr lang="en-GB" altLang="en-GB" sz="2000" dirty="0" smtClean="0"/>
            </a:br>
            <a:r>
              <a:rPr lang="en-GB" altLang="en-GB" sz="3200" dirty="0" smtClean="0">
                <a:solidFill>
                  <a:schemeClr val="tx1">
                    <a:lumMod val="85000"/>
                    <a:lumOff val="15000"/>
                  </a:schemeClr>
                </a:solidFill>
              </a:rPr>
              <a:t>* Application </a:t>
            </a:r>
            <a:r>
              <a:rPr lang="en-GB" altLang="en-GB" sz="3200" dirty="0">
                <a:solidFill>
                  <a:schemeClr val="tx1">
                    <a:lumMod val="85000"/>
                    <a:lumOff val="15000"/>
                  </a:schemeClr>
                </a:solidFill>
              </a:rPr>
              <a:t>Programming Interface </a:t>
            </a:r>
          </a:p>
        </p:txBody>
      </p:sp>
      <p:sp>
        <p:nvSpPr>
          <p:cNvPr id="4" name="Slide Number Placeholder 3"/>
          <p:cNvSpPr>
            <a:spLocks noGrp="1"/>
          </p:cNvSpPr>
          <p:nvPr>
            <p:ph type="sldNum" sz="quarter" idx="12"/>
          </p:nvPr>
        </p:nvSpPr>
        <p:spPr/>
        <p:txBody>
          <a:bodyPr/>
          <a:lstStyle/>
          <a:p>
            <a:fld id="{FC910567-308D-45B8-A9BC-47E24F4B6008}" type="slidenum">
              <a:rPr lang="en-GB" smtClean="0">
                <a:solidFill>
                  <a:prstClr val="black">
                    <a:tint val="75000"/>
                  </a:prstClr>
                </a:solidFill>
              </a:rPr>
              <a:pPr/>
              <a:t>5</a:t>
            </a:fld>
            <a:endParaRPr lang="en-GB" dirty="0">
              <a:solidFill>
                <a:prstClr val="black">
                  <a:tint val="75000"/>
                </a:prstClr>
              </a:solidFill>
            </a:endParaRPr>
          </a:p>
        </p:txBody>
      </p:sp>
      <p:sp>
        <p:nvSpPr>
          <p:cNvPr id="5" name="Title 1"/>
          <p:cNvSpPr txBox="1">
            <a:spLocks/>
          </p:cNvSpPr>
          <p:nvPr/>
        </p:nvSpPr>
        <p:spPr>
          <a:xfrm>
            <a:off x="12053" y="123421"/>
            <a:ext cx="6519376" cy="1143000"/>
          </a:xfrm>
          <a:prstGeom prst="rect">
            <a:avLst/>
          </a:prstGeom>
          <a:solidFill>
            <a:srgbClr val="F68E38"/>
          </a:solidFill>
        </p:spPr>
        <p:txBody>
          <a:bodyPr vert="horz" lIns="143378" tIns="71689" rIns="143378" bIns="71689" rtlCol="0" anchor="ctr">
            <a:normAutofit/>
          </a:bodyPr>
          <a:lstStyle>
            <a:lvl1pPr algn="l" defTabSz="768092" rtl="0" eaLnBrk="1" latinLnBrk="0" hangingPunct="1">
              <a:spcBef>
                <a:spcPct val="0"/>
              </a:spcBef>
              <a:buNone/>
              <a:defRPr sz="4500" b="0" kern="1200">
                <a:solidFill>
                  <a:schemeClr val="bg1"/>
                </a:solidFill>
                <a:latin typeface="+mj-lt"/>
                <a:ea typeface="+mj-ea"/>
                <a:cs typeface="+mj-cs"/>
              </a:defRPr>
            </a:lvl1pPr>
          </a:lstStyle>
          <a:p>
            <a:r>
              <a:rPr lang="en-GB" dirty="0" smtClean="0">
                <a:solidFill>
                  <a:prstClr val="white"/>
                </a:solidFill>
              </a:rPr>
              <a:t>What is MTD for VAT?</a:t>
            </a:r>
            <a:endParaRPr lang="en-GB" dirty="0">
              <a:solidFill>
                <a:prstClr val="white"/>
              </a:solidFill>
            </a:endParaRPr>
          </a:p>
        </p:txBody>
      </p:sp>
      <p:sp>
        <p:nvSpPr>
          <p:cNvPr id="6" name="Slide Number Placeholder 8"/>
          <p:cNvSpPr txBox="1">
            <a:spLocks/>
          </p:cNvSpPr>
          <p:nvPr/>
        </p:nvSpPr>
        <p:spPr>
          <a:xfrm>
            <a:off x="9221190" y="6398791"/>
            <a:ext cx="2844800" cy="365125"/>
          </a:xfrm>
          <a:prstGeom prst="rect">
            <a:avLst/>
          </a:prstGeom>
        </p:spPr>
        <p:txBody>
          <a:bodyPr vert="horz" lIns="143378" tIns="71689" rIns="143378" bIns="71689" rtlCol="0" anchor="ctr"/>
          <a:lstStyle>
            <a:defPPr>
              <a:defRPr lang="en-US"/>
            </a:defPPr>
            <a:lvl1pPr marL="0" algn="r" defTabSz="914400" rtl="0" eaLnBrk="1" latinLnBrk="0" hangingPunct="1">
              <a:defRPr sz="1018"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C910567-308D-45B8-A9BC-47E24F4B6008}" type="slidenum">
              <a:rPr lang="en-GB" smtClean="0">
                <a:solidFill>
                  <a:prstClr val="black">
                    <a:tint val="75000"/>
                  </a:prstClr>
                </a:solidFill>
              </a:rPr>
              <a:pPr/>
              <a:t>5</a:t>
            </a:fld>
            <a:endParaRPr lang="en-GB" dirty="0">
              <a:solidFill>
                <a:prstClr val="black">
                  <a:tint val="75000"/>
                </a:prstClr>
              </a:solidFill>
            </a:endParaRPr>
          </a:p>
        </p:txBody>
      </p:sp>
    </p:spTree>
    <p:extLst>
      <p:ext uri="{BB962C8B-B14F-4D97-AF65-F5344CB8AC3E}">
        <p14:creationId xmlns:p14="http://schemas.microsoft.com/office/powerpoint/2010/main" val="2677897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40" y="123421"/>
            <a:ext cx="6522389" cy="1143000"/>
          </a:xfrm>
        </p:spPr>
        <p:txBody>
          <a:bodyPr/>
          <a:lstStyle/>
          <a:p>
            <a:endParaRPr lang="en-GB" dirty="0"/>
          </a:p>
        </p:txBody>
      </p:sp>
      <p:sp>
        <p:nvSpPr>
          <p:cNvPr id="3" name="Content Placeholder 2"/>
          <p:cNvSpPr>
            <a:spLocks noGrp="1"/>
          </p:cNvSpPr>
          <p:nvPr>
            <p:ph idx="1"/>
          </p:nvPr>
        </p:nvSpPr>
        <p:spPr>
          <a:xfrm>
            <a:off x="253600" y="1505296"/>
            <a:ext cx="8756970" cy="4857404"/>
          </a:xfrm>
        </p:spPr>
        <p:txBody>
          <a:bodyPr>
            <a:noAutofit/>
          </a:bodyPr>
          <a:lstStyle/>
          <a:p>
            <a:pPr marL="0" indent="0" defTabSz="1024148">
              <a:buNone/>
            </a:pPr>
            <a:endParaRPr lang="en-GB" altLang="en-GB" sz="2800" dirty="0" smtClean="0">
              <a:solidFill>
                <a:schemeClr val="tx1">
                  <a:lumMod val="85000"/>
                  <a:lumOff val="15000"/>
                </a:schemeClr>
              </a:solidFill>
            </a:endParaRPr>
          </a:p>
          <a:p>
            <a:pPr marL="0" indent="0" defTabSz="1024148">
              <a:buNone/>
            </a:pPr>
            <a:r>
              <a:rPr lang="en-GB" altLang="en-GB" sz="3200" dirty="0" smtClean="0">
                <a:solidFill>
                  <a:schemeClr val="tx1">
                    <a:lumMod val="85000"/>
                    <a:lumOff val="15000"/>
                  </a:schemeClr>
                </a:solidFill>
              </a:rPr>
              <a:t>Many </a:t>
            </a:r>
            <a:r>
              <a:rPr lang="en-GB" altLang="en-GB" sz="3200" dirty="0">
                <a:solidFill>
                  <a:schemeClr val="tx1">
                    <a:lumMod val="85000"/>
                    <a:lumOff val="15000"/>
                  </a:schemeClr>
                </a:solidFill>
              </a:rPr>
              <a:t>things wont’ change </a:t>
            </a:r>
          </a:p>
          <a:p>
            <a:pPr marL="606425" lvl="4" indent="-342900" defTabSz="914400">
              <a:buClrTx/>
              <a:buFont typeface="Courier New" panose="02070309020205020404" pitchFamily="49" charset="0"/>
              <a:buChar char="o"/>
              <a:defRPr/>
            </a:pPr>
            <a:r>
              <a:rPr lang="en-GB" sz="3200" dirty="0">
                <a:solidFill>
                  <a:schemeClr val="tx1"/>
                </a:solidFill>
              </a:rPr>
              <a:t>VAT return frequency </a:t>
            </a:r>
            <a:endParaRPr lang="en-GB" sz="3200" dirty="0" smtClean="0">
              <a:solidFill>
                <a:schemeClr val="tx1"/>
              </a:solidFill>
            </a:endParaRPr>
          </a:p>
          <a:p>
            <a:pPr marL="606425" lvl="4" indent="-342900" defTabSz="914400">
              <a:buClrTx/>
              <a:buFont typeface="Courier New" panose="02070309020205020404" pitchFamily="49" charset="0"/>
              <a:buChar char="o"/>
              <a:defRPr/>
            </a:pPr>
            <a:r>
              <a:rPr lang="en-GB" sz="3200" dirty="0" smtClean="0">
                <a:solidFill>
                  <a:schemeClr val="tx1"/>
                </a:solidFill>
              </a:rPr>
              <a:t>payment deadlines</a:t>
            </a:r>
            <a:endParaRPr lang="en-GB" sz="3200" dirty="0">
              <a:solidFill>
                <a:schemeClr val="tx1"/>
              </a:solidFill>
            </a:endParaRPr>
          </a:p>
          <a:p>
            <a:pPr marL="606425" lvl="4" indent="-342900" defTabSz="914400">
              <a:buClrTx/>
              <a:buFont typeface="Courier New" panose="02070309020205020404" pitchFamily="49" charset="0"/>
              <a:buChar char="o"/>
            </a:pPr>
            <a:r>
              <a:rPr lang="en-GB" sz="3200" dirty="0">
                <a:solidFill>
                  <a:schemeClr val="tx1"/>
                </a:solidFill>
              </a:rPr>
              <a:t>eligibility for schemes </a:t>
            </a:r>
          </a:p>
          <a:p>
            <a:pPr marL="383549" lvl="1" indent="0" defTabSz="1024148">
              <a:buNone/>
            </a:pPr>
            <a:endParaRPr lang="en-GB" altLang="en-GB" sz="3200" dirty="0">
              <a:solidFill>
                <a:schemeClr val="tx1">
                  <a:lumMod val="85000"/>
                  <a:lumOff val="15000"/>
                </a:schemeClr>
              </a:solidFill>
            </a:endParaRPr>
          </a:p>
          <a:p>
            <a:pPr marL="48474" indent="0" defTabSz="1024148">
              <a:buNone/>
            </a:pPr>
            <a:r>
              <a:rPr lang="en-GB" sz="3200" dirty="0" smtClean="0">
                <a:solidFill>
                  <a:schemeClr val="tx1">
                    <a:lumMod val="85000"/>
                    <a:lumOff val="15000"/>
                  </a:schemeClr>
                </a:solidFill>
              </a:rPr>
              <a:t>MTD for VAT is </a:t>
            </a:r>
            <a:r>
              <a:rPr lang="en-GB" sz="3200" dirty="0">
                <a:solidFill>
                  <a:schemeClr val="tx1">
                    <a:lumMod val="85000"/>
                    <a:lumOff val="15000"/>
                  </a:schemeClr>
                </a:solidFill>
              </a:rPr>
              <a:t>not changing what you do </a:t>
            </a:r>
            <a:r>
              <a:rPr lang="en-GB" sz="3200" dirty="0" smtClean="0">
                <a:solidFill>
                  <a:schemeClr val="tx1">
                    <a:lumMod val="85000"/>
                    <a:lumOff val="15000"/>
                  </a:schemeClr>
                </a:solidFill>
              </a:rPr>
              <a:t/>
            </a:r>
            <a:br>
              <a:rPr lang="en-GB" sz="3200" dirty="0" smtClean="0">
                <a:solidFill>
                  <a:schemeClr val="tx1">
                    <a:lumMod val="85000"/>
                    <a:lumOff val="15000"/>
                  </a:schemeClr>
                </a:solidFill>
              </a:rPr>
            </a:br>
            <a:r>
              <a:rPr lang="en-GB" sz="3200" dirty="0" smtClean="0">
                <a:solidFill>
                  <a:schemeClr val="tx1">
                    <a:lumMod val="85000"/>
                    <a:lumOff val="15000"/>
                  </a:schemeClr>
                </a:solidFill>
              </a:rPr>
              <a:t>					- but </a:t>
            </a:r>
            <a:r>
              <a:rPr lang="en-GB" sz="3200" dirty="0">
                <a:solidFill>
                  <a:schemeClr val="tx1">
                    <a:lumMod val="85000"/>
                    <a:lumOff val="15000"/>
                  </a:schemeClr>
                </a:solidFill>
              </a:rPr>
              <a:t>how you do it.  </a:t>
            </a:r>
          </a:p>
        </p:txBody>
      </p:sp>
      <p:sp>
        <p:nvSpPr>
          <p:cNvPr id="4" name="Slide Number Placeholder 3"/>
          <p:cNvSpPr>
            <a:spLocks noGrp="1"/>
          </p:cNvSpPr>
          <p:nvPr>
            <p:ph type="sldNum" sz="quarter" idx="12"/>
          </p:nvPr>
        </p:nvSpPr>
        <p:spPr/>
        <p:txBody>
          <a:bodyPr/>
          <a:lstStyle/>
          <a:p>
            <a:fld id="{FC910567-308D-45B8-A9BC-47E24F4B6008}" type="slidenum">
              <a:rPr lang="en-GB" smtClean="0">
                <a:solidFill>
                  <a:prstClr val="black">
                    <a:tint val="75000"/>
                  </a:prstClr>
                </a:solidFill>
              </a:rPr>
              <a:pPr/>
              <a:t>6</a:t>
            </a:fld>
            <a:endParaRPr lang="en-GB" dirty="0">
              <a:solidFill>
                <a:prstClr val="black">
                  <a:tint val="75000"/>
                </a:prstClr>
              </a:solidFill>
            </a:endParaRPr>
          </a:p>
        </p:txBody>
      </p:sp>
      <p:sp>
        <p:nvSpPr>
          <p:cNvPr id="5" name="Title 1"/>
          <p:cNvSpPr txBox="1">
            <a:spLocks/>
          </p:cNvSpPr>
          <p:nvPr/>
        </p:nvSpPr>
        <p:spPr>
          <a:xfrm>
            <a:off x="12053" y="123421"/>
            <a:ext cx="6519376" cy="1143000"/>
          </a:xfrm>
          <a:prstGeom prst="rect">
            <a:avLst/>
          </a:prstGeom>
          <a:solidFill>
            <a:srgbClr val="F68E38"/>
          </a:solidFill>
        </p:spPr>
        <p:txBody>
          <a:bodyPr vert="horz" lIns="143378" tIns="71689" rIns="143378" bIns="71689" rtlCol="0" anchor="ctr">
            <a:normAutofit/>
          </a:bodyPr>
          <a:lstStyle>
            <a:lvl1pPr algn="l" defTabSz="768092" rtl="0" eaLnBrk="1" latinLnBrk="0" hangingPunct="1">
              <a:spcBef>
                <a:spcPct val="0"/>
              </a:spcBef>
              <a:buNone/>
              <a:defRPr sz="4500" b="0" kern="1200">
                <a:solidFill>
                  <a:schemeClr val="bg1"/>
                </a:solidFill>
                <a:latin typeface="+mj-lt"/>
                <a:ea typeface="+mj-ea"/>
                <a:cs typeface="+mj-cs"/>
              </a:defRPr>
            </a:lvl1pPr>
          </a:lstStyle>
          <a:p>
            <a:r>
              <a:rPr lang="en-GB" dirty="0" smtClean="0">
                <a:solidFill>
                  <a:prstClr val="white"/>
                </a:solidFill>
              </a:rPr>
              <a:t>What is MTD for VAT?</a:t>
            </a:r>
            <a:endParaRPr lang="en-GB" dirty="0">
              <a:solidFill>
                <a:prstClr val="white"/>
              </a:solidFill>
            </a:endParaRPr>
          </a:p>
        </p:txBody>
      </p:sp>
      <p:sp>
        <p:nvSpPr>
          <p:cNvPr id="6" name="Slide Number Placeholder 8"/>
          <p:cNvSpPr txBox="1">
            <a:spLocks/>
          </p:cNvSpPr>
          <p:nvPr/>
        </p:nvSpPr>
        <p:spPr>
          <a:xfrm>
            <a:off x="9221190" y="6398791"/>
            <a:ext cx="2844800" cy="365125"/>
          </a:xfrm>
          <a:prstGeom prst="rect">
            <a:avLst/>
          </a:prstGeom>
        </p:spPr>
        <p:txBody>
          <a:bodyPr vert="horz" lIns="143378" tIns="71689" rIns="143378" bIns="71689" rtlCol="0" anchor="ctr"/>
          <a:lstStyle>
            <a:defPPr>
              <a:defRPr lang="en-US"/>
            </a:defPPr>
            <a:lvl1pPr marL="0" algn="r" defTabSz="914400" rtl="0" eaLnBrk="1" latinLnBrk="0" hangingPunct="1">
              <a:defRPr sz="1018"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C910567-308D-45B8-A9BC-47E24F4B6008}" type="slidenum">
              <a:rPr lang="en-GB" smtClean="0">
                <a:solidFill>
                  <a:prstClr val="black">
                    <a:tint val="75000"/>
                  </a:prstClr>
                </a:solidFill>
              </a:rPr>
              <a:pPr/>
              <a:t>6</a:t>
            </a:fld>
            <a:endParaRPr lang="en-GB" dirty="0">
              <a:solidFill>
                <a:prstClr val="black">
                  <a:tint val="75000"/>
                </a:prstClr>
              </a:solidFill>
            </a:endParaRPr>
          </a:p>
        </p:txBody>
      </p:sp>
      <p:pic>
        <p:nvPicPr>
          <p:cNvPr id="10" name="Picture 1" descr="image00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916059" y="1266421"/>
            <a:ext cx="2955226" cy="391100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88691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195591"/>
            <a:ext cx="8662307" cy="857250"/>
          </a:xfrm>
          <a:solidFill>
            <a:srgbClr val="005EA5"/>
          </a:solidFill>
        </p:spPr>
        <p:txBody>
          <a:bodyPr>
            <a:normAutofit/>
          </a:bodyPr>
          <a:lstStyle/>
          <a:p>
            <a:r>
              <a:rPr lang="en-GB" sz="4400" dirty="0" smtClean="0">
                <a:cs typeface="Arial" panose="020B0604020202020204" pitchFamily="34" charset="0"/>
              </a:rPr>
              <a:t>Find out more in VAT Notice 700/22</a:t>
            </a:r>
            <a:endParaRPr lang="en-GB" sz="4400" dirty="0">
              <a:cs typeface="Arial" panose="020B0604020202020204" pitchFamily="34" charset="0"/>
            </a:endParaRPr>
          </a:p>
        </p:txBody>
      </p:sp>
      <p:sp>
        <p:nvSpPr>
          <p:cNvPr id="4" name="Slide Number Placeholder 3"/>
          <p:cNvSpPr>
            <a:spLocks noGrp="1"/>
          </p:cNvSpPr>
          <p:nvPr>
            <p:ph type="sldNum" sz="quarter" idx="12"/>
          </p:nvPr>
        </p:nvSpPr>
        <p:spPr/>
        <p:txBody>
          <a:bodyPr/>
          <a:lstStyle/>
          <a:p>
            <a:fld id="{FC910567-308D-45B8-A9BC-47E24F4B6008}" type="slidenum">
              <a:rPr lang="en-GB" smtClean="0">
                <a:solidFill>
                  <a:prstClr val="black">
                    <a:tint val="75000"/>
                  </a:prstClr>
                </a:solidFill>
              </a:rPr>
              <a:pPr/>
              <a:t>7</a:t>
            </a:fld>
            <a:endParaRPr lang="en-GB" dirty="0">
              <a:solidFill>
                <a:prstClr val="black">
                  <a:tint val="75000"/>
                </a:prstClr>
              </a:solidFill>
            </a:endParaRPr>
          </a:p>
        </p:txBody>
      </p:sp>
      <p:pic>
        <p:nvPicPr>
          <p:cNvPr id="14" name="Picture 1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864137" y="1361288"/>
            <a:ext cx="7550520" cy="415416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115306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002" y="1360405"/>
            <a:ext cx="6479985" cy="2693045"/>
          </a:xfrm>
        </p:spPr>
        <p:txBody>
          <a:bodyPr/>
          <a:lstStyle/>
          <a:p>
            <a:r>
              <a:rPr lang="en-US" dirty="0" smtClean="0"/>
              <a:t>Who is affected and when?</a:t>
            </a:r>
            <a:endParaRPr lang="en-US" dirty="0"/>
          </a:p>
        </p:txBody>
      </p:sp>
      <p:sp>
        <p:nvSpPr>
          <p:cNvPr id="4" name="Slide Number Placeholder 3"/>
          <p:cNvSpPr>
            <a:spLocks noGrp="1"/>
          </p:cNvSpPr>
          <p:nvPr>
            <p:ph type="sldNum" sz="quarter" idx="11"/>
          </p:nvPr>
        </p:nvSpPr>
        <p:spPr/>
        <p:txBody>
          <a:bodyPr/>
          <a:lstStyle/>
          <a:p>
            <a:fld id="{9133D5B8-6419-7E4E-B490-0DDAD13A1115}" type="slidenum">
              <a:rPr lang="en-US" smtClean="0"/>
              <a:pPr/>
              <a:t>8</a:t>
            </a:fld>
            <a:endParaRPr lang="en-US" dirty="0"/>
          </a:p>
        </p:txBody>
      </p:sp>
      <p:sp>
        <p:nvSpPr>
          <p:cNvPr id="3" name="Footer Placeholder 2"/>
          <p:cNvSpPr>
            <a:spLocks noGrp="1"/>
          </p:cNvSpPr>
          <p:nvPr>
            <p:ph type="ftr" sz="quarter" idx="12"/>
          </p:nvPr>
        </p:nvSpPr>
        <p:spPr/>
        <p:txBody>
          <a:bodyPr/>
          <a:lstStyle/>
          <a:p>
            <a:r>
              <a:rPr lang="en-US" dirty="0"/>
              <a:t>Making Tax Digital for VAT</a:t>
            </a:r>
          </a:p>
        </p:txBody>
      </p:sp>
    </p:spTree>
    <p:extLst>
      <p:ext uri="{BB962C8B-B14F-4D97-AF65-F5344CB8AC3E}">
        <p14:creationId xmlns:p14="http://schemas.microsoft.com/office/powerpoint/2010/main" val="33345743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p:cNvSpPr>
            <a:spLocks noGrp="1"/>
          </p:cNvSpPr>
          <p:nvPr>
            <p:ph type="title"/>
          </p:nvPr>
        </p:nvSpPr>
        <p:spPr>
          <a:xfrm>
            <a:off x="28977" y="357840"/>
            <a:ext cx="6997148" cy="857250"/>
          </a:xfrm>
          <a:solidFill>
            <a:srgbClr val="005EA5"/>
          </a:solidFill>
        </p:spPr>
        <p:txBody>
          <a:bodyPr>
            <a:normAutofit/>
          </a:bodyPr>
          <a:lstStyle/>
          <a:p>
            <a:r>
              <a:rPr lang="en-GB" sz="4400" dirty="0">
                <a:cs typeface="Arial" panose="020B0604020202020204" pitchFamily="34" charset="0"/>
              </a:rPr>
              <a:t>Who is affected – and when?</a:t>
            </a:r>
          </a:p>
        </p:txBody>
      </p:sp>
      <p:sp>
        <p:nvSpPr>
          <p:cNvPr id="18" name="Oval Callout 17"/>
          <p:cNvSpPr/>
          <p:nvPr/>
        </p:nvSpPr>
        <p:spPr>
          <a:xfrm>
            <a:off x="292609" y="1609344"/>
            <a:ext cx="2562606" cy="1738013"/>
          </a:xfrm>
          <a:prstGeom prst="wedgeEllipseCallout">
            <a:avLst>
              <a:gd name="adj1" fmla="val 72955"/>
              <a:gd name="adj2" fmla="val 65956"/>
            </a:avLst>
          </a:prstGeom>
          <a:solidFill>
            <a:srgbClr val="005EA5"/>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400"/>
            <a:endParaRPr lang="en-GB" sz="2800" dirty="0">
              <a:solidFill>
                <a:prstClr val="white"/>
              </a:solidFill>
              <a:cs typeface="Arial" panose="020B0604020202020204" pitchFamily="34" charset="0"/>
            </a:endParaRPr>
          </a:p>
        </p:txBody>
      </p:sp>
      <p:sp>
        <p:nvSpPr>
          <p:cNvPr id="19" name="Content Placeholder 2"/>
          <p:cNvSpPr txBox="1">
            <a:spLocks/>
          </p:cNvSpPr>
          <p:nvPr/>
        </p:nvSpPr>
        <p:spPr>
          <a:xfrm>
            <a:off x="202312" y="1911317"/>
            <a:ext cx="2743199" cy="1134065"/>
          </a:xfrm>
          <a:prstGeom prst="rect">
            <a:avLst/>
          </a:prstGeom>
        </p:spPr>
        <p:txBody>
          <a:bodyPr vert="horz" lIns="107534" tIns="53767" rIns="107534" bIns="53767" rtlCol="0">
            <a:noAutofit/>
          </a:bodyPr>
          <a:lstStyle>
            <a:lvl1pPr marL="195602" indent="-195602" algn="l" defTabSz="768092" rtl="0" eaLnBrk="1" latinLnBrk="0" hangingPunct="1">
              <a:spcBef>
                <a:spcPct val="20000"/>
              </a:spcBef>
              <a:buClr>
                <a:srgbClr val="129B98"/>
              </a:buClr>
              <a:buFont typeface="Wingdings" pitchFamily="2" charset="2"/>
              <a:buChar char="§"/>
              <a:defRPr sz="2572" kern="1200">
                <a:solidFill>
                  <a:schemeClr val="tx1">
                    <a:lumMod val="75000"/>
                    <a:lumOff val="25000"/>
                  </a:schemeClr>
                </a:solidFill>
                <a:latin typeface="+mn-lt"/>
                <a:ea typeface="+mn-ea"/>
                <a:cs typeface="+mn-cs"/>
              </a:defRPr>
            </a:lvl1pPr>
            <a:lvl2pPr marL="530677" indent="-147128" algn="l" defTabSz="768092" rtl="0" eaLnBrk="1" latinLnBrk="0" hangingPunct="1">
              <a:spcBef>
                <a:spcPct val="20000"/>
              </a:spcBef>
              <a:buClr>
                <a:srgbClr val="019093"/>
              </a:buClr>
              <a:buFont typeface="Arial" pitchFamily="34" charset="0"/>
              <a:buChar char="•"/>
              <a:defRPr sz="2143" kern="1200">
                <a:solidFill>
                  <a:schemeClr val="tx1">
                    <a:lumMod val="75000"/>
                    <a:lumOff val="25000"/>
                  </a:schemeClr>
                </a:solidFill>
                <a:latin typeface="+mn-lt"/>
                <a:ea typeface="+mn-ea"/>
                <a:cs typeface="+mn-cs"/>
              </a:defRPr>
            </a:lvl2pPr>
            <a:lvl3pPr marL="914226" indent="-146276" algn="l" defTabSz="768092" rtl="0" eaLnBrk="1" latinLnBrk="0" hangingPunct="1">
              <a:spcBef>
                <a:spcPct val="20000"/>
              </a:spcBef>
              <a:buClr>
                <a:srgbClr val="D20D55"/>
              </a:buClr>
              <a:buFont typeface="Wingdings" pitchFamily="2" charset="2"/>
              <a:buChar char="§"/>
              <a:defRPr sz="1928" kern="1200">
                <a:solidFill>
                  <a:schemeClr val="tx1">
                    <a:lumMod val="75000"/>
                    <a:lumOff val="25000"/>
                  </a:schemeClr>
                </a:solidFill>
                <a:latin typeface="+mn-lt"/>
                <a:ea typeface="+mn-ea"/>
                <a:cs typeface="+mn-cs"/>
              </a:defRPr>
            </a:lvl3pPr>
            <a:lvl4pPr marL="1249300" indent="-96950" algn="l" defTabSz="768092" rtl="0" eaLnBrk="1" latinLnBrk="0" hangingPunct="1">
              <a:spcBef>
                <a:spcPct val="20000"/>
              </a:spcBef>
              <a:buClr>
                <a:srgbClr val="019093"/>
              </a:buClr>
              <a:buFont typeface="Arial" pitchFamily="34" charset="0"/>
              <a:buChar char="•"/>
              <a:defRPr sz="1500" kern="1200">
                <a:solidFill>
                  <a:schemeClr val="tx1">
                    <a:lumMod val="75000"/>
                    <a:lumOff val="25000"/>
                  </a:schemeClr>
                </a:solidFill>
                <a:latin typeface="+mn-lt"/>
                <a:ea typeface="+mn-ea"/>
                <a:cs typeface="+mn-cs"/>
              </a:defRPr>
            </a:lvl4pPr>
            <a:lvl5pPr marL="1682175" indent="-145427" algn="l" defTabSz="768092" rtl="0" eaLnBrk="1" latinLnBrk="0" hangingPunct="1">
              <a:spcBef>
                <a:spcPct val="20000"/>
              </a:spcBef>
              <a:buClr>
                <a:srgbClr val="D20D55"/>
              </a:buClr>
              <a:buFont typeface="Arial" pitchFamily="34" charset="0"/>
              <a:buChar char="»"/>
              <a:defRPr sz="1500" kern="1200">
                <a:solidFill>
                  <a:schemeClr val="tx1">
                    <a:lumMod val="75000"/>
                    <a:lumOff val="25000"/>
                  </a:schemeClr>
                </a:solidFill>
                <a:latin typeface="+mn-lt"/>
                <a:ea typeface="+mn-ea"/>
                <a:cs typeface="+mn-cs"/>
              </a:defRPr>
            </a:lvl5pPr>
            <a:lvl6pPr marL="2112254" indent="-192023" algn="l" defTabSz="768092" rtl="0" eaLnBrk="1" latinLnBrk="0" hangingPunct="1">
              <a:spcBef>
                <a:spcPct val="20000"/>
              </a:spcBef>
              <a:buFont typeface="Arial" pitchFamily="34" charset="0"/>
              <a:buChar char="•"/>
              <a:defRPr sz="1661" kern="1200">
                <a:solidFill>
                  <a:schemeClr val="tx1"/>
                </a:solidFill>
                <a:latin typeface="+mn-lt"/>
                <a:ea typeface="+mn-ea"/>
                <a:cs typeface="+mn-cs"/>
              </a:defRPr>
            </a:lvl6pPr>
            <a:lvl7pPr marL="2496299" indent="-192023" algn="l" defTabSz="768092" rtl="0" eaLnBrk="1" latinLnBrk="0" hangingPunct="1">
              <a:spcBef>
                <a:spcPct val="20000"/>
              </a:spcBef>
              <a:buFont typeface="Arial" pitchFamily="34" charset="0"/>
              <a:buChar char="•"/>
              <a:defRPr sz="1661" kern="1200">
                <a:solidFill>
                  <a:schemeClr val="tx1"/>
                </a:solidFill>
                <a:latin typeface="+mn-lt"/>
                <a:ea typeface="+mn-ea"/>
                <a:cs typeface="+mn-cs"/>
              </a:defRPr>
            </a:lvl7pPr>
            <a:lvl8pPr marL="2880346" indent="-192023" algn="l" defTabSz="768092" rtl="0" eaLnBrk="1" latinLnBrk="0" hangingPunct="1">
              <a:spcBef>
                <a:spcPct val="20000"/>
              </a:spcBef>
              <a:buFont typeface="Arial" pitchFamily="34" charset="0"/>
              <a:buChar char="•"/>
              <a:defRPr sz="1661" kern="1200">
                <a:solidFill>
                  <a:schemeClr val="tx1"/>
                </a:solidFill>
                <a:latin typeface="+mn-lt"/>
                <a:ea typeface="+mn-ea"/>
                <a:cs typeface="+mn-cs"/>
              </a:defRPr>
            </a:lvl8pPr>
            <a:lvl9pPr marL="3264392" indent="-192023" algn="l" defTabSz="768092" rtl="0" eaLnBrk="1" latinLnBrk="0" hangingPunct="1">
              <a:spcBef>
                <a:spcPct val="20000"/>
              </a:spcBef>
              <a:buFont typeface="Arial" pitchFamily="34" charset="0"/>
              <a:buChar char="•"/>
              <a:defRPr sz="1661" kern="1200">
                <a:solidFill>
                  <a:schemeClr val="tx1"/>
                </a:solidFill>
                <a:latin typeface="+mn-lt"/>
                <a:ea typeface="+mn-ea"/>
                <a:cs typeface="+mn-cs"/>
              </a:defRPr>
            </a:lvl9pPr>
          </a:lstStyle>
          <a:p>
            <a:pPr marL="0" indent="0" algn="ctr">
              <a:buClr>
                <a:srgbClr val="3399FF"/>
              </a:buClr>
              <a:buFont typeface="Wingdings" pitchFamily="2" charset="2"/>
              <a:buNone/>
            </a:pPr>
            <a:r>
              <a:rPr lang="en-GB" sz="4400" b="1" dirty="0">
                <a:solidFill>
                  <a:prstClr val="white"/>
                </a:solidFill>
                <a:latin typeface="Calibri Light" panose="020F0302020204030204" pitchFamily="34" charset="0"/>
                <a:cs typeface="Arial" panose="020B0604020202020204" pitchFamily="34" charset="0"/>
              </a:rPr>
              <a:t>Section </a:t>
            </a:r>
            <a:r>
              <a:rPr lang="en-GB" sz="4400" b="1" dirty="0" smtClean="0">
                <a:solidFill>
                  <a:prstClr val="white"/>
                </a:solidFill>
                <a:latin typeface="Calibri Light" panose="020F0302020204030204" pitchFamily="34" charset="0"/>
                <a:cs typeface="Arial" panose="020B0604020202020204" pitchFamily="34" charset="0"/>
              </a:rPr>
              <a:t>2</a:t>
            </a:r>
            <a:r>
              <a:rPr lang="en-GB" sz="2800" b="1" dirty="0" smtClean="0">
                <a:solidFill>
                  <a:prstClr val="white"/>
                </a:solidFill>
                <a:latin typeface="Calibri Light" panose="020F0302020204030204" pitchFamily="34" charset="0"/>
                <a:cs typeface="Arial" panose="020B0604020202020204" pitchFamily="34" charset="0"/>
              </a:rPr>
              <a:t/>
            </a:r>
            <a:br>
              <a:rPr lang="en-GB" sz="2800" b="1" dirty="0" smtClean="0">
                <a:solidFill>
                  <a:prstClr val="white"/>
                </a:solidFill>
                <a:latin typeface="Calibri Light" panose="020F0302020204030204" pitchFamily="34" charset="0"/>
                <a:cs typeface="Arial" panose="020B0604020202020204" pitchFamily="34" charset="0"/>
              </a:rPr>
            </a:br>
            <a:r>
              <a:rPr lang="en-GB" sz="2800" b="1" dirty="0" smtClean="0">
                <a:solidFill>
                  <a:prstClr val="white"/>
                </a:solidFill>
                <a:latin typeface="Calibri Light" panose="020F0302020204030204" pitchFamily="34" charset="0"/>
                <a:cs typeface="Arial" panose="020B0604020202020204" pitchFamily="34" charset="0"/>
              </a:rPr>
              <a:t>Notice 700/22</a:t>
            </a:r>
            <a:br>
              <a:rPr lang="en-GB" sz="2800" b="1" dirty="0" smtClean="0">
                <a:solidFill>
                  <a:prstClr val="white"/>
                </a:solidFill>
                <a:latin typeface="Calibri Light" panose="020F0302020204030204" pitchFamily="34" charset="0"/>
                <a:cs typeface="Arial" panose="020B0604020202020204" pitchFamily="34" charset="0"/>
              </a:rPr>
            </a:br>
            <a:endParaRPr lang="en-GB" sz="2800" b="1" dirty="0" smtClean="0">
              <a:solidFill>
                <a:prstClr val="white"/>
              </a:solidFill>
              <a:latin typeface="Calibri Light" panose="020F0302020204030204" pitchFamily="34" charset="0"/>
              <a:cs typeface="Arial" panose="020B0604020202020204" pitchFamily="34" charset="0"/>
            </a:endParaRPr>
          </a:p>
        </p:txBody>
      </p:sp>
    </p:spTree>
    <p:extLst>
      <p:ext uri="{BB962C8B-B14F-4D97-AF65-F5344CB8AC3E}">
        <p14:creationId xmlns:p14="http://schemas.microsoft.com/office/powerpoint/2010/main" val="1082224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HEA.FIN.042 PPT template - January 2017 V2">
  <a:themeElements>
    <a:clrScheme name="HFMA 2016 V1">
      <a:dk1>
        <a:sysClr val="windowText" lastClr="000000"/>
      </a:dk1>
      <a:lt1>
        <a:sysClr val="window" lastClr="FFFFFF"/>
      </a:lt1>
      <a:dk2>
        <a:srgbClr val="FF6600"/>
      </a:dk2>
      <a:lt2>
        <a:srgbClr val="595857"/>
      </a:lt2>
      <a:accent1>
        <a:srgbClr val="E1D602"/>
      </a:accent1>
      <a:accent2>
        <a:srgbClr val="D01E3D"/>
      </a:accent2>
      <a:accent3>
        <a:srgbClr val="77479C"/>
      </a:accent3>
      <a:accent4>
        <a:srgbClr val="00BAE3"/>
      </a:accent4>
      <a:accent5>
        <a:srgbClr val="D13F97"/>
      </a:accent5>
      <a:accent6>
        <a:srgbClr val="71BF44"/>
      </a:accent6>
      <a:hlink>
        <a:srgbClr val="FF6600"/>
      </a:hlink>
      <a:folHlink>
        <a:srgbClr val="77479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HFMA powerpoint template.pptx" id="{8ED75E22-3B0D-4025-9B6B-7404ABD299E0}" vid="{EF5B09B7-5C31-43A2-B68C-36693E6B2274}"/>
    </a:ext>
  </a:extLst>
</a:theme>
</file>

<file path=ppt/theme/theme10.xml><?xml version="1.0" encoding="utf-8"?>
<a:theme xmlns:a="http://schemas.openxmlformats.org/drawingml/2006/main" name="1_HEA.FIN.042 PPT template - January 2017 V2">
  <a:themeElements>
    <a:clrScheme name="HFMA 2016 V1">
      <a:dk1>
        <a:sysClr val="windowText" lastClr="000000"/>
      </a:dk1>
      <a:lt1>
        <a:sysClr val="window" lastClr="FFFFFF"/>
      </a:lt1>
      <a:dk2>
        <a:srgbClr val="FF6600"/>
      </a:dk2>
      <a:lt2>
        <a:srgbClr val="595857"/>
      </a:lt2>
      <a:accent1>
        <a:srgbClr val="E1D602"/>
      </a:accent1>
      <a:accent2>
        <a:srgbClr val="D01E3D"/>
      </a:accent2>
      <a:accent3>
        <a:srgbClr val="77479C"/>
      </a:accent3>
      <a:accent4>
        <a:srgbClr val="00BAE3"/>
      </a:accent4>
      <a:accent5>
        <a:srgbClr val="D13F97"/>
      </a:accent5>
      <a:accent6>
        <a:srgbClr val="71BF44"/>
      </a:accent6>
      <a:hlink>
        <a:srgbClr val="FF6600"/>
      </a:hlink>
      <a:folHlink>
        <a:srgbClr val="77479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HFMA powerpoint template.pptx" id="{8ED75E22-3B0D-4025-9B6B-7404ABD299E0}" vid="{EF5B09B7-5C31-43A2-B68C-36693E6B2274}"/>
    </a:ext>
  </a:extLst>
</a:theme>
</file>

<file path=ppt/theme/theme11.xml><?xml version="1.0" encoding="utf-8"?>
<a:theme xmlns:a="http://schemas.openxmlformats.org/drawingml/2006/main" name="2_HEA.FIN.042 PPT template - January 2017 V2">
  <a:themeElements>
    <a:clrScheme name="HFMA 2016 V1">
      <a:dk1>
        <a:sysClr val="windowText" lastClr="000000"/>
      </a:dk1>
      <a:lt1>
        <a:sysClr val="window" lastClr="FFFFFF"/>
      </a:lt1>
      <a:dk2>
        <a:srgbClr val="FF6600"/>
      </a:dk2>
      <a:lt2>
        <a:srgbClr val="595857"/>
      </a:lt2>
      <a:accent1>
        <a:srgbClr val="E1D602"/>
      </a:accent1>
      <a:accent2>
        <a:srgbClr val="D01E3D"/>
      </a:accent2>
      <a:accent3>
        <a:srgbClr val="77479C"/>
      </a:accent3>
      <a:accent4>
        <a:srgbClr val="00BAE3"/>
      </a:accent4>
      <a:accent5>
        <a:srgbClr val="D13F97"/>
      </a:accent5>
      <a:accent6>
        <a:srgbClr val="71BF44"/>
      </a:accent6>
      <a:hlink>
        <a:srgbClr val="FF6600"/>
      </a:hlink>
      <a:folHlink>
        <a:srgbClr val="77479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HFMA powerpoint template.pptx" id="{8ED75E22-3B0D-4025-9B6B-7404ABD299E0}" vid="{EF5B09B7-5C31-43A2-B68C-36693E6B2274}"/>
    </a:ext>
  </a:extLst>
</a:theme>
</file>

<file path=ppt/theme/theme12.xml><?xml version="1.0" encoding="utf-8"?>
<a:theme xmlns:a="http://schemas.openxmlformats.org/drawingml/2006/main" name="3_HEA.FIN.042 PPT template - January 2017 V2">
  <a:themeElements>
    <a:clrScheme name="HFMA 2016 V1">
      <a:dk1>
        <a:sysClr val="windowText" lastClr="000000"/>
      </a:dk1>
      <a:lt1>
        <a:sysClr val="window" lastClr="FFFFFF"/>
      </a:lt1>
      <a:dk2>
        <a:srgbClr val="FF6600"/>
      </a:dk2>
      <a:lt2>
        <a:srgbClr val="595857"/>
      </a:lt2>
      <a:accent1>
        <a:srgbClr val="E1D602"/>
      </a:accent1>
      <a:accent2>
        <a:srgbClr val="D01E3D"/>
      </a:accent2>
      <a:accent3>
        <a:srgbClr val="77479C"/>
      </a:accent3>
      <a:accent4>
        <a:srgbClr val="00BAE3"/>
      </a:accent4>
      <a:accent5>
        <a:srgbClr val="D13F97"/>
      </a:accent5>
      <a:accent6>
        <a:srgbClr val="71BF44"/>
      </a:accent6>
      <a:hlink>
        <a:srgbClr val="FF6600"/>
      </a:hlink>
      <a:folHlink>
        <a:srgbClr val="77479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HFMA powerpoint template.pptx" id="{8ED75E22-3B0D-4025-9B6B-7404ABD299E0}" vid="{EF5B09B7-5C31-43A2-B68C-36693E6B2274}"/>
    </a:ext>
  </a:extLst>
</a:theme>
</file>

<file path=ppt/theme/theme13.xml><?xml version="1.0" encoding="utf-8"?>
<a:theme xmlns:a="http://schemas.openxmlformats.org/drawingml/2006/main" name="4_HEA.FIN.042 PPT template - January 2017 V2">
  <a:themeElements>
    <a:clrScheme name="HFMA 2016 V1">
      <a:dk1>
        <a:sysClr val="windowText" lastClr="000000"/>
      </a:dk1>
      <a:lt1>
        <a:sysClr val="window" lastClr="FFFFFF"/>
      </a:lt1>
      <a:dk2>
        <a:srgbClr val="FF6600"/>
      </a:dk2>
      <a:lt2>
        <a:srgbClr val="595857"/>
      </a:lt2>
      <a:accent1>
        <a:srgbClr val="E1D602"/>
      </a:accent1>
      <a:accent2>
        <a:srgbClr val="D01E3D"/>
      </a:accent2>
      <a:accent3>
        <a:srgbClr val="77479C"/>
      </a:accent3>
      <a:accent4>
        <a:srgbClr val="00BAE3"/>
      </a:accent4>
      <a:accent5>
        <a:srgbClr val="D13F97"/>
      </a:accent5>
      <a:accent6>
        <a:srgbClr val="71BF44"/>
      </a:accent6>
      <a:hlink>
        <a:srgbClr val="FF6600"/>
      </a:hlink>
      <a:folHlink>
        <a:srgbClr val="77479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HFMA powerpoint template.pptx" id="{8ED75E22-3B0D-4025-9B6B-7404ABD299E0}" vid="{EF5B09B7-5C31-43A2-B68C-36693E6B2274}"/>
    </a:ext>
  </a:extLst>
</a:theme>
</file>

<file path=ppt/theme/theme14.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5_HEA.FIN.042 PPT template - January 2017 V2">
  <a:themeElements>
    <a:clrScheme name="HFMA 2016 V1">
      <a:dk1>
        <a:sysClr val="windowText" lastClr="000000"/>
      </a:dk1>
      <a:lt1>
        <a:sysClr val="window" lastClr="FFFFFF"/>
      </a:lt1>
      <a:dk2>
        <a:srgbClr val="FF6600"/>
      </a:dk2>
      <a:lt2>
        <a:srgbClr val="595857"/>
      </a:lt2>
      <a:accent1>
        <a:srgbClr val="E1D602"/>
      </a:accent1>
      <a:accent2>
        <a:srgbClr val="D01E3D"/>
      </a:accent2>
      <a:accent3>
        <a:srgbClr val="77479C"/>
      </a:accent3>
      <a:accent4>
        <a:srgbClr val="00BAE3"/>
      </a:accent4>
      <a:accent5>
        <a:srgbClr val="D13F97"/>
      </a:accent5>
      <a:accent6>
        <a:srgbClr val="71BF44"/>
      </a:accent6>
      <a:hlink>
        <a:srgbClr val="FF6600"/>
      </a:hlink>
      <a:folHlink>
        <a:srgbClr val="77479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HFMA powerpoint template.pptx" id="{8ED75E22-3B0D-4025-9B6B-7404ABD299E0}" vid="{EF5B09B7-5C31-43A2-B68C-36693E6B2274}"/>
    </a:ext>
  </a:extLst>
</a:theme>
</file>

<file path=ppt/theme/theme16.xml><?xml version="1.0" encoding="utf-8"?>
<a:theme xmlns:a="http://schemas.openxmlformats.org/drawingml/2006/main" name="6_HEA.FIN.042 PPT template - January 2017 V2">
  <a:themeElements>
    <a:clrScheme name="HFMA 2016 V1">
      <a:dk1>
        <a:sysClr val="windowText" lastClr="000000"/>
      </a:dk1>
      <a:lt1>
        <a:sysClr val="window" lastClr="FFFFFF"/>
      </a:lt1>
      <a:dk2>
        <a:srgbClr val="FF6600"/>
      </a:dk2>
      <a:lt2>
        <a:srgbClr val="595857"/>
      </a:lt2>
      <a:accent1>
        <a:srgbClr val="E1D602"/>
      </a:accent1>
      <a:accent2>
        <a:srgbClr val="D01E3D"/>
      </a:accent2>
      <a:accent3>
        <a:srgbClr val="77479C"/>
      </a:accent3>
      <a:accent4>
        <a:srgbClr val="00BAE3"/>
      </a:accent4>
      <a:accent5>
        <a:srgbClr val="D13F97"/>
      </a:accent5>
      <a:accent6>
        <a:srgbClr val="71BF44"/>
      </a:accent6>
      <a:hlink>
        <a:srgbClr val="FF6600"/>
      </a:hlink>
      <a:folHlink>
        <a:srgbClr val="77479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HFMA powerpoint template.pptx" id="{8ED75E22-3B0D-4025-9B6B-7404ABD299E0}" vid="{EF5B09B7-5C31-43A2-B68C-36693E6B2274}"/>
    </a:ext>
  </a:extLst>
</a:theme>
</file>

<file path=ppt/theme/theme1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HFMA 1 Orange Yellow">
  <a:themeElements>
    <a:clrScheme name="HFMA 2016 V1">
      <a:dk1>
        <a:sysClr val="windowText" lastClr="000000"/>
      </a:dk1>
      <a:lt1>
        <a:sysClr val="window" lastClr="FFFFFF"/>
      </a:lt1>
      <a:dk2>
        <a:srgbClr val="FF6600"/>
      </a:dk2>
      <a:lt2>
        <a:srgbClr val="595857"/>
      </a:lt2>
      <a:accent1>
        <a:srgbClr val="E1D602"/>
      </a:accent1>
      <a:accent2>
        <a:srgbClr val="D01E3D"/>
      </a:accent2>
      <a:accent3>
        <a:srgbClr val="77479C"/>
      </a:accent3>
      <a:accent4>
        <a:srgbClr val="00BAE3"/>
      </a:accent4>
      <a:accent5>
        <a:srgbClr val="D13F97"/>
      </a:accent5>
      <a:accent6>
        <a:srgbClr val="71BF44"/>
      </a:accent6>
      <a:hlink>
        <a:srgbClr val="FF6600"/>
      </a:hlink>
      <a:folHlink>
        <a:srgbClr val="77479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HFMA powerpoint template.pptx" id="{8ED75E22-3B0D-4025-9B6B-7404ABD299E0}" vid="{27CD38B7-0C3D-4284-95C3-8D29613A853F}"/>
    </a:ext>
  </a:extLst>
</a:theme>
</file>

<file path=ppt/theme/theme3.xml><?xml version="1.0" encoding="utf-8"?>
<a:theme xmlns:a="http://schemas.openxmlformats.org/drawingml/2006/main" name="HFMA 2 Purple Blue">
  <a:themeElements>
    <a:clrScheme name="HFMA 2016 V1">
      <a:dk1>
        <a:sysClr val="windowText" lastClr="000000"/>
      </a:dk1>
      <a:lt1>
        <a:sysClr val="window" lastClr="FFFFFF"/>
      </a:lt1>
      <a:dk2>
        <a:srgbClr val="FF6600"/>
      </a:dk2>
      <a:lt2>
        <a:srgbClr val="595857"/>
      </a:lt2>
      <a:accent1>
        <a:srgbClr val="E1D602"/>
      </a:accent1>
      <a:accent2>
        <a:srgbClr val="D01E3D"/>
      </a:accent2>
      <a:accent3>
        <a:srgbClr val="77479C"/>
      </a:accent3>
      <a:accent4>
        <a:srgbClr val="00BAE3"/>
      </a:accent4>
      <a:accent5>
        <a:srgbClr val="D13F97"/>
      </a:accent5>
      <a:accent6>
        <a:srgbClr val="71BF44"/>
      </a:accent6>
      <a:hlink>
        <a:srgbClr val="FF6600"/>
      </a:hlink>
      <a:folHlink>
        <a:srgbClr val="77479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HFMA powerpoint template.pptx" id="{8ED75E22-3B0D-4025-9B6B-7404ABD299E0}" vid="{E0E51B32-9407-4FAE-B516-F5D82E4234EA}"/>
    </a:ext>
  </a:extLst>
</a:theme>
</file>

<file path=ppt/theme/theme4.xml><?xml version="1.0" encoding="utf-8"?>
<a:theme xmlns:a="http://schemas.openxmlformats.org/drawingml/2006/main" name="HFMA 3 Red Orange">
  <a:themeElements>
    <a:clrScheme name="HFMA 2016 V1">
      <a:dk1>
        <a:sysClr val="windowText" lastClr="000000"/>
      </a:dk1>
      <a:lt1>
        <a:sysClr val="window" lastClr="FFFFFF"/>
      </a:lt1>
      <a:dk2>
        <a:srgbClr val="FF6600"/>
      </a:dk2>
      <a:lt2>
        <a:srgbClr val="595857"/>
      </a:lt2>
      <a:accent1>
        <a:srgbClr val="E1D602"/>
      </a:accent1>
      <a:accent2>
        <a:srgbClr val="D01E3D"/>
      </a:accent2>
      <a:accent3>
        <a:srgbClr val="77479C"/>
      </a:accent3>
      <a:accent4>
        <a:srgbClr val="00BAE3"/>
      </a:accent4>
      <a:accent5>
        <a:srgbClr val="D13F97"/>
      </a:accent5>
      <a:accent6>
        <a:srgbClr val="71BF44"/>
      </a:accent6>
      <a:hlink>
        <a:srgbClr val="FF6600"/>
      </a:hlink>
      <a:folHlink>
        <a:srgbClr val="77479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HFMA powerpoint template.pptx" id="{8ED75E22-3B0D-4025-9B6B-7404ABD299E0}" vid="{557CC740-2533-48C9-A86D-D9A3EE1C077F}"/>
    </a:ext>
  </a:extLst>
</a:theme>
</file>

<file path=ppt/theme/theme5.xml><?xml version="1.0" encoding="utf-8"?>
<a:theme xmlns:a="http://schemas.openxmlformats.org/drawingml/2006/main" name="HFMA 4 Green Yellow">
  <a:themeElements>
    <a:clrScheme name="HFMA 2016 V1">
      <a:dk1>
        <a:sysClr val="windowText" lastClr="000000"/>
      </a:dk1>
      <a:lt1>
        <a:sysClr val="window" lastClr="FFFFFF"/>
      </a:lt1>
      <a:dk2>
        <a:srgbClr val="FF6600"/>
      </a:dk2>
      <a:lt2>
        <a:srgbClr val="595857"/>
      </a:lt2>
      <a:accent1>
        <a:srgbClr val="E1D602"/>
      </a:accent1>
      <a:accent2>
        <a:srgbClr val="D01E3D"/>
      </a:accent2>
      <a:accent3>
        <a:srgbClr val="77479C"/>
      </a:accent3>
      <a:accent4>
        <a:srgbClr val="00BAE3"/>
      </a:accent4>
      <a:accent5>
        <a:srgbClr val="D13F97"/>
      </a:accent5>
      <a:accent6>
        <a:srgbClr val="71BF44"/>
      </a:accent6>
      <a:hlink>
        <a:srgbClr val="FF6600"/>
      </a:hlink>
      <a:folHlink>
        <a:srgbClr val="77479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HFMA powerpoint template.pptx" id="{8ED75E22-3B0D-4025-9B6B-7404ABD299E0}" vid="{C796A672-2DAE-4FFA-ADB4-B96F503E37C4}"/>
    </a:ext>
  </a:extLst>
</a:theme>
</file>

<file path=ppt/theme/theme6.xml><?xml version="1.0" encoding="utf-8"?>
<a:theme xmlns:a="http://schemas.openxmlformats.org/drawingml/2006/main" name="HFMA 5 Red Pink">
  <a:themeElements>
    <a:clrScheme name="HFMA 2016 V1">
      <a:dk1>
        <a:sysClr val="windowText" lastClr="000000"/>
      </a:dk1>
      <a:lt1>
        <a:sysClr val="window" lastClr="FFFFFF"/>
      </a:lt1>
      <a:dk2>
        <a:srgbClr val="FF6600"/>
      </a:dk2>
      <a:lt2>
        <a:srgbClr val="595857"/>
      </a:lt2>
      <a:accent1>
        <a:srgbClr val="E1D602"/>
      </a:accent1>
      <a:accent2>
        <a:srgbClr val="D01E3D"/>
      </a:accent2>
      <a:accent3>
        <a:srgbClr val="77479C"/>
      </a:accent3>
      <a:accent4>
        <a:srgbClr val="00BAE3"/>
      </a:accent4>
      <a:accent5>
        <a:srgbClr val="D13F97"/>
      </a:accent5>
      <a:accent6>
        <a:srgbClr val="71BF44"/>
      </a:accent6>
      <a:hlink>
        <a:srgbClr val="FF6600"/>
      </a:hlink>
      <a:folHlink>
        <a:srgbClr val="77479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HFMA powerpoint template.pptx" id="{8ED75E22-3B0D-4025-9B6B-7404ABD299E0}" vid="{7A0333A1-23C6-4ED2-B4A1-149E39A2CD9B}"/>
    </a:ext>
  </a:extLst>
</a:theme>
</file>

<file path=ppt/theme/theme7.xml><?xml version="1.0" encoding="utf-8"?>
<a:theme xmlns:a="http://schemas.openxmlformats.org/drawingml/2006/main" name="HFMA 6 Purple Red">
  <a:themeElements>
    <a:clrScheme name="HFMA 2016 V1">
      <a:dk1>
        <a:sysClr val="windowText" lastClr="000000"/>
      </a:dk1>
      <a:lt1>
        <a:sysClr val="window" lastClr="FFFFFF"/>
      </a:lt1>
      <a:dk2>
        <a:srgbClr val="FF6600"/>
      </a:dk2>
      <a:lt2>
        <a:srgbClr val="595857"/>
      </a:lt2>
      <a:accent1>
        <a:srgbClr val="E1D602"/>
      </a:accent1>
      <a:accent2>
        <a:srgbClr val="D01E3D"/>
      </a:accent2>
      <a:accent3>
        <a:srgbClr val="77479C"/>
      </a:accent3>
      <a:accent4>
        <a:srgbClr val="00BAE3"/>
      </a:accent4>
      <a:accent5>
        <a:srgbClr val="D13F97"/>
      </a:accent5>
      <a:accent6>
        <a:srgbClr val="71BF44"/>
      </a:accent6>
      <a:hlink>
        <a:srgbClr val="FF6600"/>
      </a:hlink>
      <a:folHlink>
        <a:srgbClr val="77479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HFMA powerpoint template.pptx" id="{8ED75E22-3B0D-4025-9B6B-7404ABD299E0}" vid="{CEA7B34C-392B-497B-98CD-31DA6C22E820}"/>
    </a:ext>
  </a:extLst>
</a:theme>
</file>

<file path=ppt/theme/theme8.xml><?xml version="1.0" encoding="utf-8"?>
<a:theme xmlns:a="http://schemas.openxmlformats.org/drawingml/2006/main" name="HFMA 7 Purple Pink">
  <a:themeElements>
    <a:clrScheme name="HFMA 2016 V1">
      <a:dk1>
        <a:sysClr val="windowText" lastClr="000000"/>
      </a:dk1>
      <a:lt1>
        <a:sysClr val="window" lastClr="FFFFFF"/>
      </a:lt1>
      <a:dk2>
        <a:srgbClr val="FF6600"/>
      </a:dk2>
      <a:lt2>
        <a:srgbClr val="595857"/>
      </a:lt2>
      <a:accent1>
        <a:srgbClr val="E1D602"/>
      </a:accent1>
      <a:accent2>
        <a:srgbClr val="D01E3D"/>
      </a:accent2>
      <a:accent3>
        <a:srgbClr val="77479C"/>
      </a:accent3>
      <a:accent4>
        <a:srgbClr val="00BAE3"/>
      </a:accent4>
      <a:accent5>
        <a:srgbClr val="D13F97"/>
      </a:accent5>
      <a:accent6>
        <a:srgbClr val="71BF44"/>
      </a:accent6>
      <a:hlink>
        <a:srgbClr val="FF6600"/>
      </a:hlink>
      <a:folHlink>
        <a:srgbClr val="77479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HFMA powerpoint template.pptx" id="{8ED75E22-3B0D-4025-9B6B-7404ABD299E0}" vid="{18B85EF4-4B89-43B2-AB74-FE5A79B314F6}"/>
    </a:ext>
  </a:extLst>
</a:theme>
</file>

<file path=ppt/theme/theme9.xml><?xml version="1.0" encoding="utf-8"?>
<a:theme xmlns:a="http://schemas.openxmlformats.org/drawingml/2006/main" name="HFMA 8 Blue Green">
  <a:themeElements>
    <a:clrScheme name="HFMA 2016 V1">
      <a:dk1>
        <a:sysClr val="windowText" lastClr="000000"/>
      </a:dk1>
      <a:lt1>
        <a:sysClr val="window" lastClr="FFFFFF"/>
      </a:lt1>
      <a:dk2>
        <a:srgbClr val="FF6600"/>
      </a:dk2>
      <a:lt2>
        <a:srgbClr val="595857"/>
      </a:lt2>
      <a:accent1>
        <a:srgbClr val="E1D602"/>
      </a:accent1>
      <a:accent2>
        <a:srgbClr val="D01E3D"/>
      </a:accent2>
      <a:accent3>
        <a:srgbClr val="77479C"/>
      </a:accent3>
      <a:accent4>
        <a:srgbClr val="00BAE3"/>
      </a:accent4>
      <a:accent5>
        <a:srgbClr val="D13F97"/>
      </a:accent5>
      <a:accent6>
        <a:srgbClr val="71BF44"/>
      </a:accent6>
      <a:hlink>
        <a:srgbClr val="FF6600"/>
      </a:hlink>
      <a:folHlink>
        <a:srgbClr val="77479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HFMA powerpoint template.pptx" id="{8ED75E22-3B0D-4025-9B6B-7404ABD299E0}" vid="{FC27F365-3DFB-4786-ABEF-61BA9F7FC87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fd4c6805-bb7d-47da-8967-7009974da9d4">
      <UserInfo>
        <DisplayName>Selma Naden</DisplayName>
        <AccountId>47</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DA2ECF63CD99045BCB72D82132D69C1" ma:contentTypeVersion="10" ma:contentTypeDescription="Create a new document." ma:contentTypeScope="" ma:versionID="88ca7938741ebe032d9eded368783d92">
  <xsd:schema xmlns:xsd="http://www.w3.org/2001/XMLSchema" xmlns:xs="http://www.w3.org/2001/XMLSchema" xmlns:p="http://schemas.microsoft.com/office/2006/metadata/properties" xmlns:ns2="d97af95b-3076-4574-ac1a-f801f5678db2" xmlns:ns3="fd4c6805-bb7d-47da-8967-7009974da9d4" targetNamespace="http://schemas.microsoft.com/office/2006/metadata/properties" ma:root="true" ma:fieldsID="4603f20f4bf4198a32272659732bb581" ns2:_="" ns3:_="">
    <xsd:import namespace="d97af95b-3076-4574-ac1a-f801f5678db2"/>
    <xsd:import namespace="fd4c6805-bb7d-47da-8967-7009974da9d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2:MediaServiceEventHashCode" minOccurs="0"/>
                <xsd:element ref="ns2:MediaServiceGenerationTim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7af95b-3076-4574-ac1a-f801f5678d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MediaServiceLocation" ma:internalName="MediaServiceLocation"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d4c6805-bb7d-47da-8967-7009974da9d4"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D94E77B-DC2B-43D5-A271-F9B5B3143F35}">
  <ds:schemaRefs>
    <ds:schemaRef ds:uri="http://schemas.microsoft.com/sharepoint/v3/contenttype/forms"/>
  </ds:schemaRefs>
</ds:datastoreItem>
</file>

<file path=customXml/itemProps2.xml><?xml version="1.0" encoding="utf-8"?>
<ds:datastoreItem xmlns:ds="http://schemas.openxmlformats.org/officeDocument/2006/customXml" ds:itemID="{A033CE60-02A0-44EE-80E5-0D354F533D3E}">
  <ds:schemaRefs>
    <ds:schemaRef ds:uri="http://purl.org/dc/dcmitype/"/>
    <ds:schemaRef ds:uri="http://purl.org/dc/elements/1.1/"/>
    <ds:schemaRef ds:uri="http://schemas.microsoft.com/office/infopath/2007/PartnerControls"/>
    <ds:schemaRef ds:uri="http://purl.org/dc/terms/"/>
    <ds:schemaRef ds:uri="http://schemas.microsoft.com/office/2006/documentManagement/types"/>
    <ds:schemaRef ds:uri="http://schemas.microsoft.com/office/2006/metadata/properties"/>
    <ds:schemaRef ds:uri="http://schemas.openxmlformats.org/package/2006/metadata/core-properties"/>
    <ds:schemaRef ds:uri="fd4c6805-bb7d-47da-8967-7009974da9d4"/>
    <ds:schemaRef ds:uri="d97af95b-3076-4574-ac1a-f801f5678db2"/>
    <ds:schemaRef ds:uri="http://www.w3.org/XML/1998/namespace"/>
  </ds:schemaRefs>
</ds:datastoreItem>
</file>

<file path=customXml/itemProps3.xml><?xml version="1.0" encoding="utf-8"?>
<ds:datastoreItem xmlns:ds="http://schemas.openxmlformats.org/officeDocument/2006/customXml" ds:itemID="{73F75453-6666-449F-8042-FA8B155C823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97af95b-3076-4574-ac1a-f801f5678db2"/>
    <ds:schemaRef ds:uri="fd4c6805-bb7d-47da-8967-7009974da9d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HFMA powerpoint template</Template>
  <TotalTime>213</TotalTime>
  <Words>1216</Words>
  <Application>Microsoft Office PowerPoint</Application>
  <PresentationFormat>On-screen Show (4:3)</PresentationFormat>
  <Paragraphs>216</Paragraphs>
  <Slides>35</Slides>
  <Notes>19</Notes>
  <HiddenSlides>0</HiddenSlides>
  <MMClips>0</MMClips>
  <ScaleCrop>false</ScaleCrop>
  <HeadingPairs>
    <vt:vector size="4" baseType="variant">
      <vt:variant>
        <vt:lpstr>Theme</vt:lpstr>
      </vt:variant>
      <vt:variant>
        <vt:i4>16</vt:i4>
      </vt:variant>
      <vt:variant>
        <vt:lpstr>Slide Titles</vt:lpstr>
      </vt:variant>
      <vt:variant>
        <vt:i4>35</vt:i4>
      </vt:variant>
    </vt:vector>
  </HeadingPairs>
  <TitlesOfParts>
    <vt:vector size="51" baseType="lpstr">
      <vt:lpstr>HEA.FIN.042 PPT template - January 2017 V2</vt:lpstr>
      <vt:lpstr>HFMA 1 Orange Yellow</vt:lpstr>
      <vt:lpstr>HFMA 2 Purple Blue</vt:lpstr>
      <vt:lpstr>HFMA 3 Red Orange</vt:lpstr>
      <vt:lpstr>HFMA 4 Green Yellow</vt:lpstr>
      <vt:lpstr>HFMA 5 Red Pink</vt:lpstr>
      <vt:lpstr>HFMA 6 Purple Red</vt:lpstr>
      <vt:lpstr>HFMA 7 Purple Pink</vt:lpstr>
      <vt:lpstr>HFMA 8 Blue Green</vt:lpstr>
      <vt:lpstr>1_HEA.FIN.042 PPT template - January 2017 V2</vt:lpstr>
      <vt:lpstr>2_HEA.FIN.042 PPT template - January 2017 V2</vt:lpstr>
      <vt:lpstr>3_HEA.FIN.042 PPT template - January 2017 V2</vt:lpstr>
      <vt:lpstr>4_HEA.FIN.042 PPT template - January 2017 V2</vt:lpstr>
      <vt:lpstr>1_Office Theme</vt:lpstr>
      <vt:lpstr>5_HEA.FIN.042 PPT template - January 2017 V2</vt:lpstr>
      <vt:lpstr>6_HEA.FIN.042 PPT template - January 2017 V2</vt:lpstr>
      <vt:lpstr>Making Tax Digital for VAT</vt:lpstr>
      <vt:lpstr>Your Presenters</vt:lpstr>
      <vt:lpstr>Agenda</vt:lpstr>
      <vt:lpstr>What is Making Tax Digital for VAT?</vt:lpstr>
      <vt:lpstr>PowerPoint Presentation</vt:lpstr>
      <vt:lpstr>PowerPoint Presentation</vt:lpstr>
      <vt:lpstr>Find out more in VAT Notice 700/22</vt:lpstr>
      <vt:lpstr>Who is affected and when?</vt:lpstr>
      <vt:lpstr>Who is affected – and when?</vt:lpstr>
      <vt:lpstr>Who is affected – and when?</vt:lpstr>
      <vt:lpstr>Who is affected – and when?</vt:lpstr>
      <vt:lpstr>Functional compatible software</vt:lpstr>
      <vt:lpstr>‘Functional Compatible Software’</vt:lpstr>
      <vt:lpstr>Common queries</vt:lpstr>
      <vt:lpstr>Common queries</vt:lpstr>
      <vt:lpstr>Common queries</vt:lpstr>
      <vt:lpstr>Digital links </vt:lpstr>
      <vt:lpstr>Common queries</vt:lpstr>
      <vt:lpstr>Record keeping requirements</vt:lpstr>
      <vt:lpstr>Records that must be kept digitally</vt:lpstr>
      <vt:lpstr>Records that must be kept digitally</vt:lpstr>
      <vt:lpstr>Records that must be kept digitally</vt:lpstr>
      <vt:lpstr>Records that must be kept digitally</vt:lpstr>
      <vt:lpstr>Making Adjustments</vt:lpstr>
      <vt:lpstr>Using software</vt:lpstr>
      <vt:lpstr>The Pilot</vt:lpstr>
      <vt:lpstr>PowerPoint Presentation</vt:lpstr>
      <vt:lpstr>VAT 21 submission</vt:lpstr>
      <vt:lpstr>PowerPoint Presentation</vt:lpstr>
      <vt:lpstr>NHS specific considerations</vt:lpstr>
      <vt:lpstr>PowerPoint Presentation</vt:lpstr>
      <vt:lpstr>NHS record keeping requirements</vt:lpstr>
      <vt:lpstr>NHS record keeping requirements</vt:lpstr>
      <vt:lpstr>Q&amp;A</vt:lpstr>
      <vt:lpstr>Thank you for listening!</vt:lpstr>
    </vt:vector>
  </TitlesOfParts>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here</dc:title>
  <dc:creator>Rebecca Aslett</dc:creator>
  <cp:lastModifiedBy>Kristin Zienert</cp:lastModifiedBy>
  <cp:revision>14</cp:revision>
  <dcterms:created xsi:type="dcterms:W3CDTF">2018-11-08T10:58:51Z</dcterms:created>
  <dcterms:modified xsi:type="dcterms:W3CDTF">2019-02-27T14:48:10Z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0x010100EDA2ECF63CD99045BCB72D82132D69C1</vt:lpwstr>
  </property>
</Properties>
</file>