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5" r:id="rId5"/>
    <p:sldMasterId id="2147484226" r:id="rId6"/>
    <p:sldMasterId id="2147484244" r:id="rId7"/>
    <p:sldMasterId id="2147484253" r:id="rId8"/>
    <p:sldMasterId id="2147484262" r:id="rId9"/>
  </p:sldMasterIdLst>
  <p:handoutMasterIdLst>
    <p:handoutMasterId r:id="rId14"/>
  </p:handoutMasterIdLst>
  <p:sldIdLst>
    <p:sldId id="292" r:id="rId10"/>
    <p:sldId id="293" r:id="rId11"/>
    <p:sldId id="295" r:id="rId12"/>
    <p:sldId id="297" r:id="rId13"/>
  </p:sldIdLst>
  <p:sldSz cx="9906000" cy="6858000" type="A4"/>
  <p:notesSz cx="6858000" cy="9144000"/>
  <p:defaultTextStyle>
    <a:defPPr>
      <a:defRPr lang="en-US"/>
    </a:defPPr>
    <a:lvl1pPr marL="0" algn="l" defTabSz="804611" rtl="0" eaLnBrk="1" latinLnBrk="0" hangingPunct="1">
      <a:defRPr sz="1584" kern="1200">
        <a:solidFill>
          <a:schemeClr val="tx1"/>
        </a:solidFill>
        <a:latin typeface="+mn-lt"/>
        <a:ea typeface="+mn-ea"/>
        <a:cs typeface="+mn-cs"/>
      </a:defRPr>
    </a:lvl1pPr>
    <a:lvl2pPr marL="402305" algn="l" defTabSz="804611" rtl="0" eaLnBrk="1" latinLnBrk="0" hangingPunct="1">
      <a:defRPr sz="1584" kern="1200">
        <a:solidFill>
          <a:schemeClr val="tx1"/>
        </a:solidFill>
        <a:latin typeface="+mn-lt"/>
        <a:ea typeface="+mn-ea"/>
        <a:cs typeface="+mn-cs"/>
      </a:defRPr>
    </a:lvl2pPr>
    <a:lvl3pPr marL="804611" algn="l" defTabSz="804611" rtl="0" eaLnBrk="1" latinLnBrk="0" hangingPunct="1">
      <a:defRPr sz="1584" kern="1200">
        <a:solidFill>
          <a:schemeClr val="tx1"/>
        </a:solidFill>
        <a:latin typeface="+mn-lt"/>
        <a:ea typeface="+mn-ea"/>
        <a:cs typeface="+mn-cs"/>
      </a:defRPr>
    </a:lvl3pPr>
    <a:lvl4pPr marL="1206916" algn="l" defTabSz="804611" rtl="0" eaLnBrk="1" latinLnBrk="0" hangingPunct="1">
      <a:defRPr sz="1584" kern="1200">
        <a:solidFill>
          <a:schemeClr val="tx1"/>
        </a:solidFill>
        <a:latin typeface="+mn-lt"/>
        <a:ea typeface="+mn-ea"/>
        <a:cs typeface="+mn-cs"/>
      </a:defRPr>
    </a:lvl4pPr>
    <a:lvl5pPr marL="1609221" algn="l" defTabSz="804611" rtl="0" eaLnBrk="1" latinLnBrk="0" hangingPunct="1">
      <a:defRPr sz="1584" kern="1200">
        <a:solidFill>
          <a:schemeClr val="tx1"/>
        </a:solidFill>
        <a:latin typeface="+mn-lt"/>
        <a:ea typeface="+mn-ea"/>
        <a:cs typeface="+mn-cs"/>
      </a:defRPr>
    </a:lvl5pPr>
    <a:lvl6pPr marL="2011526" algn="l" defTabSz="804611" rtl="0" eaLnBrk="1" latinLnBrk="0" hangingPunct="1">
      <a:defRPr sz="1584" kern="1200">
        <a:solidFill>
          <a:schemeClr val="tx1"/>
        </a:solidFill>
        <a:latin typeface="+mn-lt"/>
        <a:ea typeface="+mn-ea"/>
        <a:cs typeface="+mn-cs"/>
      </a:defRPr>
    </a:lvl6pPr>
    <a:lvl7pPr marL="2413832" algn="l" defTabSz="804611" rtl="0" eaLnBrk="1" latinLnBrk="0" hangingPunct="1">
      <a:defRPr sz="1584" kern="1200">
        <a:solidFill>
          <a:schemeClr val="tx1"/>
        </a:solidFill>
        <a:latin typeface="+mn-lt"/>
        <a:ea typeface="+mn-ea"/>
        <a:cs typeface="+mn-cs"/>
      </a:defRPr>
    </a:lvl7pPr>
    <a:lvl8pPr marL="2816137" algn="l" defTabSz="804611" rtl="0" eaLnBrk="1" latinLnBrk="0" hangingPunct="1">
      <a:defRPr sz="1584" kern="1200">
        <a:solidFill>
          <a:schemeClr val="tx1"/>
        </a:solidFill>
        <a:latin typeface="+mn-lt"/>
        <a:ea typeface="+mn-ea"/>
        <a:cs typeface="+mn-cs"/>
      </a:defRPr>
    </a:lvl8pPr>
    <a:lvl9pPr marL="3218441" algn="l" defTabSz="804611" rtl="0" eaLnBrk="1" latinLnBrk="0" hangingPunct="1">
      <a:defRPr sz="1584"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C376FC63-FAE5-42BC-B261-57EFF0C1A2F9}">
          <p14:sldIdLst/>
        </p14:section>
        <p14:section name="Procurement" id="{857BFEBD-033D-4484-8C78-38CB0F9A3DD5}">
          <p14:sldIdLst>
            <p14:sldId id="292"/>
            <p14:sldId id="293"/>
            <p14:sldId id="295"/>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1CE22D-D961-6175-9F34-0E029D43A3A2}" name="CONDE ACUAVIVA Jose" initials="JC" userId="S::jose.conde@soprasteria.com::ef29c453-c0a1-4596-9e3f-743a08b415b4" providerId="AD"/>
  <p188:author id="{C3C8BCA6-3AA5-90AA-D856-FAF17375766E}" name="Alex Curling" initials="AC" userId="S::Alex.Curling@aurora.sbs.nhs.uk::bdf7943b-f7fd-480c-bc1b-fadff7b817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66AA"/>
    <a:srgbClr val="00A9CE"/>
    <a:srgbClr val="0072CE"/>
    <a:srgbClr val="E8EDEE"/>
    <a:srgbClr val="003087"/>
    <a:srgbClr val="00A499"/>
    <a:srgbClr val="425563"/>
    <a:srgbClr val="768692"/>
    <a:srgbClr val="231F20"/>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AD195-038B-4D98-88D3-0E2F980CD0A6}" v="1" dt="2024-07-31T15:25:21.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40" autoAdjust="0"/>
  </p:normalViewPr>
  <p:slideViewPr>
    <p:cSldViewPr snapToGrid="0" showGuides="1">
      <p:cViewPr varScale="1">
        <p:scale>
          <a:sx n="81" d="100"/>
          <a:sy n="81" d="100"/>
        </p:scale>
        <p:origin x="1320" y="-198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2934"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1.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F22D2E-E0D9-0E67-4041-4D57705296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EC3EF6-2735-4461-341C-1CE9CC0F13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A55296-BF5D-40C4-A5B8-1620AEE8AFDB}" type="datetimeFigureOut">
              <a:rPr lang="en-GB" smtClean="0"/>
              <a:t>01/08/2024</a:t>
            </a:fld>
            <a:endParaRPr lang="en-GB"/>
          </a:p>
        </p:txBody>
      </p:sp>
      <p:sp>
        <p:nvSpPr>
          <p:cNvPr id="4" name="Footer Placeholder 3">
            <a:extLst>
              <a:ext uri="{FF2B5EF4-FFF2-40B4-BE49-F238E27FC236}">
                <a16:creationId xmlns:a16="http://schemas.microsoft.com/office/drawing/2014/main" id="{0496A057-2F98-A3DB-98FE-C01BBB638B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E71A8-2332-6458-9D21-02CECB8E81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5A041-A7F5-451B-B4D1-791187392B8D}" type="slidenum">
              <a:rPr lang="en-GB" smtClean="0"/>
              <a:t>‹#›</a:t>
            </a:fld>
            <a:endParaRPr lang="en-GB"/>
          </a:p>
        </p:txBody>
      </p:sp>
    </p:spTree>
    <p:extLst>
      <p:ext uri="{BB962C8B-B14F-4D97-AF65-F5344CB8AC3E}">
        <p14:creationId xmlns:p14="http://schemas.microsoft.com/office/powerpoint/2010/main" val="62577152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jpeg"/></Relationships>
</file>

<file path=ppt/slideLayouts/_rels/slideLayout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jpeg"/></Relationships>
</file>

<file path=ppt/slideLayouts/_rels/slideLayout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8032E-6890-F66C-FE98-6F6497F86537}"/>
              </a:ext>
            </a:extLst>
          </p:cNvPr>
          <p:cNvSpPr/>
          <p:nvPr userDrawn="1"/>
        </p:nvSpPr>
        <p:spPr>
          <a:xfrm>
            <a:off x="0" y="0"/>
            <a:ext cx="9906000" cy="6858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blue square object with white squares&#10;&#10;Description automatically generated with medium confidence">
            <a:extLst>
              <a:ext uri="{FF2B5EF4-FFF2-40B4-BE49-F238E27FC236}">
                <a16:creationId xmlns:a16="http://schemas.microsoft.com/office/drawing/2014/main" id="{CD4606DA-25ED-112E-B24F-E81DA6FA5D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05" t="1086" r="23505" b="1086"/>
          <a:stretch/>
        </p:blipFill>
        <p:spPr>
          <a:xfrm>
            <a:off x="0" y="0"/>
            <a:ext cx="9906000" cy="6858000"/>
          </a:xfrm>
          <a:prstGeom prst="rect">
            <a:avLst/>
          </a:prstGeom>
        </p:spPr>
      </p:pic>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2388" y="1184275"/>
            <a:ext cx="4232275" cy="2938439"/>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dirty="0"/>
              <a:t>Title, recommended one line, two lines maximum, please</a:t>
            </a:r>
          </a:p>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3849" y="926970"/>
            <a:ext cx="4230813" cy="180975"/>
          </a:xfrm>
        </p:spPr>
        <p:txBody>
          <a:bodyPr/>
          <a:lstStyle>
            <a:lvl1pPr>
              <a:defRPr>
                <a:solidFill>
                  <a:schemeClr val="bg1"/>
                </a:solidFill>
              </a:defRPr>
            </a:lvl1pPr>
          </a:lstStyle>
          <a:p>
            <a:r>
              <a:rPr lang="en-US" dirty="0"/>
              <a:t>CASE STUDY</a:t>
            </a:r>
            <a:endParaRPr lang="en-GB" dirty="0"/>
          </a:p>
        </p:txBody>
      </p:sp>
      <p:sp>
        <p:nvSpPr>
          <p:cNvPr id="18" name="Text Placeholder 13">
            <a:extLst>
              <a:ext uri="{FF2B5EF4-FFF2-40B4-BE49-F238E27FC236}">
                <a16:creationId xmlns:a16="http://schemas.microsoft.com/office/drawing/2014/main" id="{CC8B3CA5-851F-7248-AFE2-04E21FA66B2F}"/>
              </a:ext>
            </a:extLst>
          </p:cNvPr>
          <p:cNvSpPr>
            <a:spLocks noGrp="1"/>
          </p:cNvSpPr>
          <p:nvPr>
            <p:ph type="body" sz="quarter" idx="13" hasCustomPrompt="1"/>
          </p:nvPr>
        </p:nvSpPr>
        <p:spPr>
          <a:xfrm>
            <a:off x="7861300" y="6289466"/>
            <a:ext cx="1503362" cy="241300"/>
          </a:xfrm>
        </p:spPr>
        <p:txBody>
          <a:bodyPr anchor="b"/>
          <a:lstStyle>
            <a:lvl1pPr algn="r">
              <a:defRPr sz="1200">
                <a:solidFill>
                  <a:schemeClr val="bg1"/>
                </a:solidFill>
              </a:defRPr>
            </a:lvl1pPr>
            <a:lvl2pPr algn="r">
              <a:defRPr sz="1200">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www.sbs.nhs.uk</a:t>
            </a:r>
            <a:endParaRPr lang="en-GB" dirty="0"/>
          </a:p>
        </p:txBody>
      </p:sp>
      <p:pic>
        <p:nvPicPr>
          <p:cNvPr id="23" name="Graphic 22">
            <a:extLst>
              <a:ext uri="{FF2B5EF4-FFF2-40B4-BE49-F238E27FC236}">
                <a16:creationId xmlns:a16="http://schemas.microsoft.com/office/drawing/2014/main" id="{A44659BF-49F7-DE21-D0E0-AEDECE24C2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1452" y="461004"/>
            <a:ext cx="1671239" cy="525310"/>
          </a:xfrm>
          <a:prstGeom prst="rect">
            <a:avLst/>
          </a:prstGeom>
        </p:spPr>
      </p:pic>
      <p:pic>
        <p:nvPicPr>
          <p:cNvPr id="24" name="Graphic 23">
            <a:extLst>
              <a:ext uri="{FF2B5EF4-FFF2-40B4-BE49-F238E27FC236}">
                <a16:creationId xmlns:a16="http://schemas.microsoft.com/office/drawing/2014/main" id="{19CD817A-B064-CF49-5FB4-C64A0477C12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4708" y="511281"/>
            <a:ext cx="1143714" cy="465465"/>
          </a:xfrm>
          <a:prstGeom prst="rect">
            <a:avLst/>
          </a:prstGeom>
        </p:spPr>
      </p:pic>
      <p:pic>
        <p:nvPicPr>
          <p:cNvPr id="3" name="Picture Placeholder 17">
            <a:extLst>
              <a:ext uri="{FF2B5EF4-FFF2-40B4-BE49-F238E27FC236}">
                <a16:creationId xmlns:a16="http://schemas.microsoft.com/office/drawing/2014/main" id="{FDC76575-3AE0-0727-846E-D4D84917E7C5}"/>
              </a:ext>
            </a:extLst>
          </p:cNvPr>
          <p:cNvPicPr/>
          <p:nvPr userDrawn="1"/>
        </p:nvPicPr>
        <p:blipFill rotWithShape="1">
          <a:blip r:embed="rId7">
            <a:alphaModFix amt="2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6626" r="16626"/>
          <a:stretch/>
        </p:blipFill>
        <p:spPr>
          <a:xfrm flipH="1">
            <a:off x="201567" y="5029740"/>
            <a:ext cx="1669996" cy="1669996"/>
          </a:xfrm>
          <a:prstGeom prst="rect">
            <a:avLst/>
          </a:prstGeom>
          <a:solidFill>
            <a:schemeClr val="bg1"/>
          </a:solidFill>
          <a:ln>
            <a:noFill/>
          </a:ln>
        </p:spPr>
      </p:pic>
      <p:pic>
        <p:nvPicPr>
          <p:cNvPr id="4" name="Picture Placeholder 9">
            <a:extLst>
              <a:ext uri="{FF2B5EF4-FFF2-40B4-BE49-F238E27FC236}">
                <a16:creationId xmlns:a16="http://schemas.microsoft.com/office/drawing/2014/main" id="{8AAB3DF9-EDB5-3F7A-BABB-EBC89BF251CA}"/>
              </a:ext>
            </a:extLst>
          </p:cNvPr>
          <p:cNvPicPr>
            <a:picLocks/>
          </p:cNvPicPr>
          <p:nvPr userDrawn="1"/>
        </p:nvPicPr>
        <p:blipFill rotWithShape="1">
          <a:blip r:embed="rId9">
            <a:alphaModFix amt="2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1580" r="21754"/>
          <a:stretch/>
        </p:blipFill>
        <p:spPr>
          <a:xfrm>
            <a:off x="3806914" y="553235"/>
            <a:ext cx="1146085" cy="1146085"/>
          </a:xfrm>
          <a:prstGeom prst="rect">
            <a:avLst/>
          </a:prstGeom>
          <a:solidFill>
            <a:srgbClr val="003087"/>
          </a:solidFill>
        </p:spPr>
      </p:pic>
      <p:sp>
        <p:nvSpPr>
          <p:cNvPr id="5" name="Rectangle 4">
            <a:extLst>
              <a:ext uri="{FF2B5EF4-FFF2-40B4-BE49-F238E27FC236}">
                <a16:creationId xmlns:a16="http://schemas.microsoft.com/office/drawing/2014/main" id="{D3953665-BBA6-91D9-E895-BBA536C253C7}"/>
              </a:ext>
            </a:extLst>
          </p:cNvPr>
          <p:cNvSpPr/>
          <p:nvPr userDrawn="1"/>
        </p:nvSpPr>
        <p:spPr>
          <a:xfrm>
            <a:off x="7780093" y="4573191"/>
            <a:ext cx="360000" cy="360000"/>
          </a:xfrm>
          <a:prstGeom prst="rect">
            <a:avLst/>
          </a:prstGeom>
          <a:solidFill>
            <a:srgbClr val="E8E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34B504B-ED95-B998-5E5F-F4C3B2EDB083}"/>
              </a:ext>
            </a:extLst>
          </p:cNvPr>
          <p:cNvSpPr/>
          <p:nvPr userDrawn="1"/>
        </p:nvSpPr>
        <p:spPr>
          <a:xfrm>
            <a:off x="8140093" y="4933191"/>
            <a:ext cx="18000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a:extLst>
              <a:ext uri="{FF2B5EF4-FFF2-40B4-BE49-F238E27FC236}">
                <a16:creationId xmlns:a16="http://schemas.microsoft.com/office/drawing/2014/main" id="{EFDC944A-AC9B-C306-BBF9-21E2D7DD2420}"/>
              </a:ext>
            </a:extLst>
          </p:cNvPr>
          <p:cNvSpPr>
            <a:spLocks noGrp="1"/>
          </p:cNvSpPr>
          <p:nvPr>
            <p:ph type="pic" sz="quarter" idx="10" hasCustomPrompt="1"/>
          </p:nvPr>
        </p:nvSpPr>
        <p:spPr>
          <a:xfrm>
            <a:off x="539750" y="1184275"/>
            <a:ext cx="4209007" cy="4208995"/>
          </a:xfrm>
          <a:prstGeom prst="rect">
            <a:avLst/>
          </a:prstGeom>
          <a:solidFill>
            <a:srgbClr val="E8EDEE"/>
          </a:solidFill>
        </p:spPr>
        <p:txBody>
          <a:bodyPr tIns="288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7" name="Text Placeholder 13">
            <a:extLst>
              <a:ext uri="{FF2B5EF4-FFF2-40B4-BE49-F238E27FC236}">
                <a16:creationId xmlns:a16="http://schemas.microsoft.com/office/drawing/2014/main" id="{2BACDDF0-6B40-893E-68C4-38EEB52BB3C7}"/>
              </a:ext>
            </a:extLst>
          </p:cNvPr>
          <p:cNvSpPr>
            <a:spLocks noGrp="1"/>
          </p:cNvSpPr>
          <p:nvPr>
            <p:ph type="body" sz="quarter" idx="12" hasCustomPrompt="1"/>
          </p:nvPr>
        </p:nvSpPr>
        <p:spPr>
          <a:xfrm>
            <a:off x="3162549" y="4563377"/>
            <a:ext cx="4500000" cy="1899337"/>
          </a:xfrm>
          <a:blipFill dpi="0" rotWithShape="1">
            <a:blip r:embed="rId11">
              <a:extLst>
                <a:ext uri="{96DAC541-7B7A-43D3-8B79-37D633B846F1}">
                  <asvg:svgBlip xmlns:asvg="http://schemas.microsoft.com/office/drawing/2016/SVG/main" r:embed="rId12"/>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rgbClr val="003087"/>
                </a:solidFill>
              </a:defRPr>
            </a:lvl1pPr>
            <a:lvl2pPr>
              <a:defRPr/>
            </a:lvl2pPr>
            <a:lvl3pPr>
              <a:spcAft>
                <a:spcPts val="0"/>
              </a:spcAft>
              <a:defRPr sz="1000">
                <a:solidFill>
                  <a:srgbClr val="003087"/>
                </a:solidFill>
              </a:defRPr>
            </a:lvl3pPr>
            <a:lvl5pPr>
              <a:defRPr b="1">
                <a:solidFill>
                  <a:srgbClr val="003087"/>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p>
          <a:p>
            <a:pPr lvl="2"/>
            <a:r>
              <a:rPr lang="en-US" dirty="0"/>
              <a:t>Position line 1</a:t>
            </a:r>
          </a:p>
          <a:p>
            <a:pPr lvl="2"/>
            <a:r>
              <a:rPr lang="en-US" dirty="0"/>
              <a:t>position line 2</a:t>
            </a:r>
            <a:endParaRPr lang="en-GB" dirty="0"/>
          </a:p>
        </p:txBody>
      </p:sp>
    </p:spTree>
    <p:extLst>
      <p:ext uri="{BB962C8B-B14F-4D97-AF65-F5344CB8AC3E}">
        <p14:creationId xmlns:p14="http://schemas.microsoft.com/office/powerpoint/2010/main" val="130773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E960A6-94C5-91B1-87B0-9F76609A7630}"/>
              </a:ext>
            </a:extLst>
          </p:cNvPr>
          <p:cNvSpPr/>
          <p:nvPr userDrawn="1"/>
        </p:nvSpPr>
        <p:spPr>
          <a:xfrm>
            <a:off x="-6459" y="0"/>
            <a:ext cx="99124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00A499"/>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6" name="Picture Placeholder">
            <a:extLst>
              <a:ext uri="{FF2B5EF4-FFF2-40B4-BE49-F238E27FC236}">
                <a16:creationId xmlns:a16="http://schemas.microsoft.com/office/drawing/2014/main" id="{01BF50DD-9E6C-3980-89CE-A1E54F0D951D}"/>
              </a:ext>
            </a:extLst>
          </p:cNvPr>
          <p:cNvSpPr>
            <a:spLocks noGrp="1"/>
          </p:cNvSpPr>
          <p:nvPr>
            <p:ph type="pic" sz="quarter" idx="10" hasCustomPrompt="1"/>
          </p:nvPr>
        </p:nvSpPr>
        <p:spPr>
          <a:xfrm>
            <a:off x="513543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6124663"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3" name="Title 14">
            <a:extLst>
              <a:ext uri="{FF2B5EF4-FFF2-40B4-BE49-F238E27FC236}">
                <a16:creationId xmlns:a16="http://schemas.microsoft.com/office/drawing/2014/main" id="{9FE71643-B26F-C0B3-048D-DB7E65B5F01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CHALLENGE</a:t>
            </a:r>
            <a:endParaRPr lang="en-GB" dirty="0"/>
          </a:p>
        </p:txBody>
      </p:sp>
      <p:sp>
        <p:nvSpPr>
          <p:cNvPr id="5" name="Rectangle 4">
            <a:extLst>
              <a:ext uri="{FF2B5EF4-FFF2-40B4-BE49-F238E27FC236}">
                <a16:creationId xmlns:a16="http://schemas.microsoft.com/office/drawing/2014/main" id="{C6395A5D-5DAD-9C19-A7DA-7847C9E4C1C8}"/>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710405-0B86-4755-D409-8682E7BE22A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27E04A3-F3F4-67D2-77E7-897A295D2A9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67E4DB1-59E2-0D1E-04CC-8E5E6D717662}"/>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F677A13-8457-8EAE-BC6F-248B586F3A69}"/>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E6722D3-DAB0-DC27-6671-D14A8402CF96}"/>
              </a:ext>
            </a:extLst>
          </p:cNvPr>
          <p:cNvSpPr/>
          <p:nvPr userDrawn="1"/>
        </p:nvSpPr>
        <p:spPr>
          <a:xfrm>
            <a:off x="4973062"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FD9EDC2-E917-C8ED-9EEA-60A51CFE0E58}"/>
              </a:ext>
            </a:extLst>
          </p:cNvPr>
          <p:cNvSpPr/>
          <p:nvPr userDrawn="1"/>
        </p:nvSpPr>
        <p:spPr>
          <a:xfrm>
            <a:off x="9364663"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7B22B8D-9477-4821-DB5E-A673E5DEDE8A}"/>
              </a:ext>
            </a:extLst>
          </p:cNvPr>
          <p:cNvSpPr/>
          <p:nvPr userDrawn="1"/>
        </p:nvSpPr>
        <p:spPr>
          <a:xfrm rot="5400000">
            <a:off x="7715994"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DD91060-D698-018A-0CBF-0A2B5A81C355}"/>
              </a:ext>
            </a:extLst>
          </p:cNvPr>
          <p:cNvSpPr/>
          <p:nvPr userDrawn="1"/>
        </p:nvSpPr>
        <p:spPr>
          <a:xfrm>
            <a:off x="5546089"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32C48EC-8209-51B5-42E0-C9BEDC96113A}"/>
              </a:ext>
            </a:extLst>
          </p:cNvPr>
          <p:cNvSpPr/>
          <p:nvPr userDrawn="1"/>
        </p:nvSpPr>
        <p:spPr>
          <a:xfrm>
            <a:off x="4949770"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2871121D-EBE7-A877-1138-B314B0981945}"/>
              </a:ext>
            </a:extLst>
          </p:cNvPr>
          <p:cNvGrpSpPr/>
          <p:nvPr userDrawn="1"/>
        </p:nvGrpSpPr>
        <p:grpSpPr>
          <a:xfrm>
            <a:off x="9364662" y="6462713"/>
            <a:ext cx="395287" cy="395287"/>
            <a:chOff x="9364663" y="6498000"/>
            <a:chExt cx="360000" cy="360000"/>
          </a:xfrm>
        </p:grpSpPr>
        <p:sp>
          <p:nvSpPr>
            <p:cNvPr id="12" name="Rectangle 11">
              <a:extLst>
                <a:ext uri="{FF2B5EF4-FFF2-40B4-BE49-F238E27FC236}">
                  <a16:creationId xmlns:a16="http://schemas.microsoft.com/office/drawing/2014/main" id="{3665F042-EEEB-D89F-0CA0-A3A4B570A40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2D4425-3A19-39B0-FA50-273F32BE612D}"/>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1166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2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835AC-802F-D76E-20B0-64CDE95780A4}"/>
              </a:ext>
            </a:extLst>
          </p:cNvPr>
          <p:cNvSpPr/>
          <p:nvPr userDrawn="1"/>
        </p:nvSpPr>
        <p:spPr>
          <a:xfrm>
            <a:off x="0" y="0"/>
            <a:ext cx="9906000" cy="6848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4951" y="837225"/>
            <a:ext cx="4230813" cy="5625488"/>
          </a:xfrm>
        </p:spPr>
        <p:txBody>
          <a:bodyPr/>
          <a:lstStyle>
            <a:lvl1pPr>
              <a:defRPr/>
            </a:lvl1pPr>
            <a:lvl2pPr>
              <a:defRPr/>
            </a:lvl2pPr>
            <a:lvl3pPr>
              <a:defRPr b="0"/>
            </a:lvl3pPr>
            <a:lvl4pPr>
              <a:buClr>
                <a:srgbClr val="00A499"/>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6412" y="476250"/>
            <a:ext cx="4230813" cy="180975"/>
          </a:xfrm>
        </p:spPr>
        <p:txBody>
          <a:bodyPr/>
          <a:lstStyle>
            <a:lvl1pPr>
              <a:defRPr/>
            </a:lvl1pPr>
          </a:lstStyle>
          <a:p>
            <a:r>
              <a:rPr lang="en-US" dirty="0"/>
              <a:t>THE CHALLENGE</a:t>
            </a:r>
            <a:endParaRPr lang="en-GB" dirty="0"/>
          </a:p>
        </p:txBody>
      </p:sp>
      <p:grpSp>
        <p:nvGrpSpPr>
          <p:cNvPr id="12" name="Group 11">
            <a:extLst>
              <a:ext uri="{FF2B5EF4-FFF2-40B4-BE49-F238E27FC236}">
                <a16:creationId xmlns:a16="http://schemas.microsoft.com/office/drawing/2014/main" id="{E603EE49-7C56-93BE-AFD4-E11977989CAE}"/>
              </a:ext>
            </a:extLst>
          </p:cNvPr>
          <p:cNvGrpSpPr/>
          <p:nvPr userDrawn="1"/>
        </p:nvGrpSpPr>
        <p:grpSpPr>
          <a:xfrm flipH="1">
            <a:off x="8453217" y="5570163"/>
            <a:ext cx="1452783" cy="1287837"/>
            <a:chOff x="-6459" y="5570163"/>
            <a:chExt cx="1452783" cy="1287837"/>
          </a:xfrm>
        </p:grpSpPr>
        <p:sp>
          <p:nvSpPr>
            <p:cNvPr id="13" name="Rectangle 12">
              <a:extLst>
                <a:ext uri="{FF2B5EF4-FFF2-40B4-BE49-F238E27FC236}">
                  <a16:creationId xmlns:a16="http://schemas.microsoft.com/office/drawing/2014/main" id="{4D9916F2-8560-3ED6-5D54-142E14BD8BD9}"/>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E9C2C60-9685-2000-0181-3EE85B2712A4}"/>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2D03B3-6C74-344F-61B8-5995F6EC47EB}"/>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7055100-DF7E-6D71-FF5E-7AC70456A083}"/>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36C6780-18C4-8B84-8F2B-5D7FBE461CAB}"/>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icture Placeholder">
            <a:extLst>
              <a:ext uri="{FF2B5EF4-FFF2-40B4-BE49-F238E27FC236}">
                <a16:creationId xmlns:a16="http://schemas.microsoft.com/office/drawing/2014/main" id="{BB98309A-5000-AD93-E7BD-3436081015FE}"/>
              </a:ext>
            </a:extLst>
          </p:cNvPr>
          <p:cNvSpPr>
            <a:spLocks noGrp="1"/>
          </p:cNvSpPr>
          <p:nvPr>
            <p:ph type="pic" sz="quarter" idx="10" hasCustomPrompt="1"/>
          </p:nvPr>
        </p:nvSpPr>
        <p:spPr>
          <a:xfrm>
            <a:off x="152958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1" name="Picture Placeholder">
            <a:extLst>
              <a:ext uri="{FF2B5EF4-FFF2-40B4-BE49-F238E27FC236}">
                <a16:creationId xmlns:a16="http://schemas.microsoft.com/office/drawing/2014/main" id="{20AE83A9-EE23-5955-B6E1-9023A83EA539}"/>
              </a:ext>
            </a:extLst>
          </p:cNvPr>
          <p:cNvSpPr>
            <a:spLocks noGrp="1"/>
          </p:cNvSpPr>
          <p:nvPr>
            <p:ph type="pic" sz="quarter" idx="13" hasCustomPrompt="1"/>
          </p:nvPr>
        </p:nvSpPr>
        <p:spPr>
          <a:xfrm>
            <a:off x="542876"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2" name="Rectangle 21">
            <a:extLst>
              <a:ext uri="{FF2B5EF4-FFF2-40B4-BE49-F238E27FC236}">
                <a16:creationId xmlns:a16="http://schemas.microsoft.com/office/drawing/2014/main" id="{DD53FF3C-233A-6550-B034-1745DF240C91}"/>
              </a:ext>
            </a:extLst>
          </p:cNvPr>
          <p:cNvSpPr/>
          <p:nvPr userDrawn="1"/>
        </p:nvSpPr>
        <p:spPr>
          <a:xfrm>
            <a:off x="3305919"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78AE5-31AE-9233-82D7-DA6ADB53BBE2}"/>
              </a:ext>
            </a:extLst>
          </p:cNvPr>
          <p:cNvSpPr/>
          <p:nvPr userDrawn="1"/>
        </p:nvSpPr>
        <p:spPr>
          <a:xfrm>
            <a:off x="201518"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0FC84AA-962A-7A80-8524-8546433228A2}"/>
              </a:ext>
            </a:extLst>
          </p:cNvPr>
          <p:cNvSpPr/>
          <p:nvPr userDrawn="1"/>
        </p:nvSpPr>
        <p:spPr>
          <a:xfrm rot="5400000">
            <a:off x="538775"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9AB8DB8F-877F-DF62-6A3F-0D9469F6360C}"/>
              </a:ext>
            </a:extLst>
          </p:cNvPr>
          <p:cNvGrpSpPr/>
          <p:nvPr userDrawn="1"/>
        </p:nvGrpSpPr>
        <p:grpSpPr>
          <a:xfrm flipH="1">
            <a:off x="3958165" y="6462712"/>
            <a:ext cx="991606" cy="395287"/>
            <a:chOff x="5074379" y="6462712"/>
            <a:chExt cx="991606" cy="395287"/>
          </a:xfrm>
        </p:grpSpPr>
        <p:sp>
          <p:nvSpPr>
            <p:cNvPr id="25" name="Rectangle 24">
              <a:extLst>
                <a:ext uri="{FF2B5EF4-FFF2-40B4-BE49-F238E27FC236}">
                  <a16:creationId xmlns:a16="http://schemas.microsoft.com/office/drawing/2014/main" id="{0D9A4FDE-8BFD-00E4-D498-F25804FCA6CC}"/>
                </a:ext>
              </a:extLst>
            </p:cNvPr>
            <p:cNvSpPr/>
            <p:nvPr userDrawn="1"/>
          </p:nvSpPr>
          <p:spPr>
            <a:xfrm>
              <a:off x="5670698"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125D59F-6F2E-3C84-F706-8BF627BC8DEA}"/>
                </a:ext>
              </a:extLst>
            </p:cNvPr>
            <p:cNvSpPr/>
            <p:nvPr userDrawn="1"/>
          </p:nvSpPr>
          <p:spPr>
            <a:xfrm>
              <a:off x="5074379"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1DA510AB-8447-7E71-9E59-2B778BB255B7}"/>
              </a:ext>
            </a:extLst>
          </p:cNvPr>
          <p:cNvGrpSpPr/>
          <p:nvPr userDrawn="1"/>
        </p:nvGrpSpPr>
        <p:grpSpPr>
          <a:xfrm rot="5400000">
            <a:off x="144463" y="6462713"/>
            <a:ext cx="395287" cy="395287"/>
            <a:chOff x="9364663" y="6498000"/>
            <a:chExt cx="360000" cy="360000"/>
          </a:xfrm>
        </p:grpSpPr>
        <p:sp>
          <p:nvSpPr>
            <p:cNvPr id="5" name="Rectangle 4">
              <a:extLst>
                <a:ext uri="{FF2B5EF4-FFF2-40B4-BE49-F238E27FC236}">
                  <a16:creationId xmlns:a16="http://schemas.microsoft.com/office/drawing/2014/main" id="{82310CBD-2C52-FBCE-7573-777A94FF64A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F90A95-0000-BF4C-52AD-8BCCF5DF4B87}"/>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012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0-#ppt_w/2"/>
                                          </p:val>
                                        </p:tav>
                                        <p:tav tm="100000">
                                          <p:val>
                                            <p:strVal val="#ppt_x"/>
                                          </p:val>
                                        </p:tav>
                                      </p:tavLst>
                                    </p:anim>
                                    <p:anim calcmode="lin" valueType="num">
                                      <p:cBhvr additive="base">
                                        <p:cTn id="12"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3">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E7A370-F3AD-98B0-E4FE-53D16CC0404D}"/>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00A499"/>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5135440"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4" name="Title 14">
            <a:extLst>
              <a:ext uri="{FF2B5EF4-FFF2-40B4-BE49-F238E27FC236}">
                <a16:creationId xmlns:a16="http://schemas.microsoft.com/office/drawing/2014/main" id="{52F6D8EB-7D27-2816-8599-1E66961571D1}"/>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SOLUTION</a:t>
            </a:r>
            <a:endParaRPr lang="en-GB" dirty="0"/>
          </a:p>
        </p:txBody>
      </p:sp>
      <p:grpSp>
        <p:nvGrpSpPr>
          <p:cNvPr id="3" name="Group 2">
            <a:extLst>
              <a:ext uri="{FF2B5EF4-FFF2-40B4-BE49-F238E27FC236}">
                <a16:creationId xmlns:a16="http://schemas.microsoft.com/office/drawing/2014/main" id="{874E9B18-C42C-D7BA-D601-ADFFA1FC8E7C}"/>
              </a:ext>
            </a:extLst>
          </p:cNvPr>
          <p:cNvGrpSpPr/>
          <p:nvPr userDrawn="1"/>
        </p:nvGrpSpPr>
        <p:grpSpPr>
          <a:xfrm>
            <a:off x="-6459" y="5570163"/>
            <a:ext cx="1452783" cy="1287837"/>
            <a:chOff x="-6459" y="5570163"/>
            <a:chExt cx="1452783" cy="1287837"/>
          </a:xfrm>
        </p:grpSpPr>
        <p:sp>
          <p:nvSpPr>
            <p:cNvPr id="6" name="Rectangle 5">
              <a:extLst>
                <a:ext uri="{FF2B5EF4-FFF2-40B4-BE49-F238E27FC236}">
                  <a16:creationId xmlns:a16="http://schemas.microsoft.com/office/drawing/2014/main" id="{FAF60C85-A820-DD56-2BD3-FA310D1873D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693BF09-4125-D29D-21EF-DF23944B17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A4FBB3C-B8BE-7961-A001-29AD08A10D8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97C317D-2B5F-1469-ACB1-B1EFCAAE5C24}"/>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4A883D-4C8D-1A6C-21E2-010DBC05880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3D1F21E2-39DF-9F10-99F8-AFB7426B4657}"/>
              </a:ext>
            </a:extLst>
          </p:cNvPr>
          <p:cNvSpPr/>
          <p:nvPr userDrawn="1"/>
        </p:nvSpPr>
        <p:spPr>
          <a:xfrm>
            <a:off x="5529266"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E3A5A4-E8F6-2D03-469F-77CAE51206FE}"/>
              </a:ext>
            </a:extLst>
          </p:cNvPr>
          <p:cNvSpPr/>
          <p:nvPr userDrawn="1"/>
        </p:nvSpPr>
        <p:spPr>
          <a:xfrm>
            <a:off x="8618163"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8C472CC-5183-F48C-9776-328BE386221E}"/>
              </a:ext>
            </a:extLst>
          </p:cNvPr>
          <p:cNvSpPr/>
          <p:nvPr userDrawn="1"/>
        </p:nvSpPr>
        <p:spPr>
          <a:xfrm>
            <a:off x="5133979"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97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3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71F6E-6BAC-2243-059B-FE3F471C0C72}"/>
              </a:ext>
            </a:extLst>
          </p:cNvPr>
          <p:cNvSpPr/>
          <p:nvPr userDrawn="1"/>
        </p:nvSpPr>
        <p:spPr>
          <a:xfrm>
            <a:off x="0" y="0"/>
            <a:ext cx="9906000" cy="6854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6413" y="837225"/>
            <a:ext cx="4230813" cy="5625488"/>
          </a:xfrm>
        </p:spPr>
        <p:txBody>
          <a:bodyPr/>
          <a:lstStyle>
            <a:lvl1pPr>
              <a:defRPr/>
            </a:lvl1pPr>
            <a:lvl2pPr>
              <a:defRPr/>
            </a:lvl2pPr>
            <a:lvl3pPr>
              <a:defRPr b="0"/>
            </a:lvl3pPr>
            <a:lvl4pPr>
              <a:buClr>
                <a:srgbClr val="00A499"/>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7874" y="476250"/>
            <a:ext cx="4230813" cy="180975"/>
          </a:xfrm>
        </p:spPr>
        <p:txBody>
          <a:bodyPr/>
          <a:lstStyle>
            <a:lvl1pPr>
              <a:defRPr sz="900"/>
            </a:lvl1pPr>
          </a:lstStyle>
          <a:p>
            <a:r>
              <a:rPr lang="en-US" dirty="0"/>
              <a:t>THE SOLUTION</a:t>
            </a:r>
            <a:endParaRPr lang="en-GB" dirty="0"/>
          </a:p>
        </p:txBody>
      </p:sp>
      <p:grpSp>
        <p:nvGrpSpPr>
          <p:cNvPr id="4" name="Group 3">
            <a:extLst>
              <a:ext uri="{FF2B5EF4-FFF2-40B4-BE49-F238E27FC236}">
                <a16:creationId xmlns:a16="http://schemas.microsoft.com/office/drawing/2014/main" id="{E8DD5E5A-CF07-D25B-9EEB-F49A98CAF567}"/>
              </a:ext>
            </a:extLst>
          </p:cNvPr>
          <p:cNvGrpSpPr/>
          <p:nvPr userDrawn="1"/>
        </p:nvGrpSpPr>
        <p:grpSpPr>
          <a:xfrm flipH="1">
            <a:off x="8453217" y="5570163"/>
            <a:ext cx="1452783" cy="1287837"/>
            <a:chOff x="-6459" y="5570163"/>
            <a:chExt cx="1452783" cy="1287837"/>
          </a:xfrm>
        </p:grpSpPr>
        <p:sp>
          <p:nvSpPr>
            <p:cNvPr id="5" name="Rectangle 4">
              <a:extLst>
                <a:ext uri="{FF2B5EF4-FFF2-40B4-BE49-F238E27FC236}">
                  <a16:creationId xmlns:a16="http://schemas.microsoft.com/office/drawing/2014/main" id="{727DB05B-5101-9FF3-7323-AF027963862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B93378D-FF28-BE3F-1A2E-5D4920A9687A}"/>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248616-8576-7A34-0B7A-D794AC6C1E4D}"/>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BF8FEB3-B818-B42D-63A4-AFB3A13E94F1}"/>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3FEA6A9-72A2-BB95-5B17-116AE83CDBD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a:extLst>
              <a:ext uri="{FF2B5EF4-FFF2-40B4-BE49-F238E27FC236}">
                <a16:creationId xmlns:a16="http://schemas.microsoft.com/office/drawing/2014/main" id="{DEAFCBD9-3069-6A05-D4AA-91338B2F6037}"/>
              </a:ext>
            </a:extLst>
          </p:cNvPr>
          <p:cNvSpPr>
            <a:spLocks noGrp="1"/>
          </p:cNvSpPr>
          <p:nvPr>
            <p:ph type="pic" sz="quarter" idx="13" hasCustomPrompt="1"/>
          </p:nvPr>
        </p:nvSpPr>
        <p:spPr>
          <a:xfrm>
            <a:off x="2565"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2" name="Rectangle 11">
            <a:extLst>
              <a:ext uri="{FF2B5EF4-FFF2-40B4-BE49-F238E27FC236}">
                <a16:creationId xmlns:a16="http://schemas.microsoft.com/office/drawing/2014/main" id="{AFE1F3ED-9B67-EBDA-5E94-5F8B9A8C7B52}"/>
              </a:ext>
            </a:extLst>
          </p:cNvPr>
          <p:cNvSpPr/>
          <p:nvPr userDrawn="1"/>
        </p:nvSpPr>
        <p:spPr>
          <a:xfrm>
            <a:off x="2725632"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727BD8-5802-236B-69DB-E672C5143AFC}"/>
              </a:ext>
            </a:extLst>
          </p:cNvPr>
          <p:cNvSpPr/>
          <p:nvPr userDrawn="1"/>
        </p:nvSpPr>
        <p:spPr>
          <a:xfrm>
            <a:off x="4374301"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1A2C8B3-9C78-13F7-A454-1F7726875B26}"/>
              </a:ext>
            </a:extLst>
          </p:cNvPr>
          <p:cNvSpPr/>
          <p:nvPr userDrawn="1"/>
        </p:nvSpPr>
        <p:spPr>
          <a:xfrm>
            <a:off x="-18066"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177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D8B953-95AF-2CDD-9807-E08470BD555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00A499"/>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8"/>
            <a:ext cx="4227889" cy="366424"/>
          </a:xfrm>
          <a:solidFill>
            <a:srgbClr val="00A499"/>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sp>
        <p:nvSpPr>
          <p:cNvPr id="8" name="Rectangle 7">
            <a:extLst>
              <a:ext uri="{FF2B5EF4-FFF2-40B4-BE49-F238E27FC236}">
                <a16:creationId xmlns:a16="http://schemas.microsoft.com/office/drawing/2014/main" id="{90FED405-67B1-4453-51C3-619195836692}"/>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2E011DF-87E6-5DA3-BA62-3358FB6DE8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3CE0ED-223F-45EE-AE66-EF486BC83420}"/>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BFC0D24-ED8A-BCF9-5FFD-CA8BD359EAC9}"/>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30A5E97-1F21-630E-AD5E-7CAA30FC3186}"/>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ue square object with white squares&#10;&#10;Description automatically generated with medium confidence">
            <a:extLst>
              <a:ext uri="{FF2B5EF4-FFF2-40B4-BE49-F238E27FC236}">
                <a16:creationId xmlns:a16="http://schemas.microsoft.com/office/drawing/2014/main" id="{D55457F0-B7B3-2564-4751-7FEA59A006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0" name="Text Placeholder 13">
            <a:extLst>
              <a:ext uri="{FF2B5EF4-FFF2-40B4-BE49-F238E27FC236}">
                <a16:creationId xmlns:a16="http://schemas.microsoft.com/office/drawing/2014/main" id="{4BA3C47D-96D6-9F15-DFA9-0A727CD0C76C}"/>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Clr>
                <a:srgbClr val="00A499"/>
              </a:buClr>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00A499"/>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p:txBody>
      </p:sp>
      <p:sp>
        <p:nvSpPr>
          <p:cNvPr id="21" name="Text Placeholder 13">
            <a:extLst>
              <a:ext uri="{FF2B5EF4-FFF2-40B4-BE49-F238E27FC236}">
                <a16:creationId xmlns:a16="http://schemas.microsoft.com/office/drawing/2014/main" id="{25F76818-91CD-D301-AC12-782C63D00BFB}"/>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25" name="Rectangle 24">
            <a:extLst>
              <a:ext uri="{FF2B5EF4-FFF2-40B4-BE49-F238E27FC236}">
                <a16:creationId xmlns:a16="http://schemas.microsoft.com/office/drawing/2014/main" id="{131AAEFF-0196-81E1-5EE8-416A45EB38E8}"/>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70C4F7F-407E-1531-D041-63D85CC47CC3}"/>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5F80B80-D8B4-7FAE-335D-55524C894E89}"/>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13">
            <a:extLst>
              <a:ext uri="{FF2B5EF4-FFF2-40B4-BE49-F238E27FC236}">
                <a16:creationId xmlns:a16="http://schemas.microsoft.com/office/drawing/2014/main" id="{08E0E9A9-0BA7-2FFF-9F8A-1727C45DFB08}"/>
              </a:ext>
            </a:extLst>
          </p:cNvPr>
          <p:cNvSpPr>
            <a:spLocks noGrp="1"/>
          </p:cNvSpPr>
          <p:nvPr>
            <p:ph type="body" sz="quarter" idx="15" hasCustomPrompt="1"/>
          </p:nvPr>
        </p:nvSpPr>
        <p:spPr>
          <a:xfrm>
            <a:off x="5583238" y="2770963"/>
            <a:ext cx="3781425" cy="3691750"/>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257751718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4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503391-EBA8-98F9-5940-E40FBFCD5CF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00A499"/>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744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9"/>
            <a:ext cx="4229352" cy="366424"/>
          </a:xfrm>
          <a:solidFill>
            <a:srgbClr val="00A499"/>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grpSp>
        <p:nvGrpSpPr>
          <p:cNvPr id="7" name="Group 6">
            <a:extLst>
              <a:ext uri="{FF2B5EF4-FFF2-40B4-BE49-F238E27FC236}">
                <a16:creationId xmlns:a16="http://schemas.microsoft.com/office/drawing/2014/main" id="{C0B57306-17DA-5DC7-A873-A62729AB6511}"/>
              </a:ext>
            </a:extLst>
          </p:cNvPr>
          <p:cNvGrpSpPr/>
          <p:nvPr userDrawn="1"/>
        </p:nvGrpSpPr>
        <p:grpSpPr>
          <a:xfrm>
            <a:off x="-6459" y="5570163"/>
            <a:ext cx="1452783" cy="1287837"/>
            <a:chOff x="-6459" y="5570163"/>
            <a:chExt cx="1452783" cy="1287837"/>
          </a:xfrm>
        </p:grpSpPr>
        <p:sp>
          <p:nvSpPr>
            <p:cNvPr id="8" name="Rectangle 7">
              <a:extLst>
                <a:ext uri="{FF2B5EF4-FFF2-40B4-BE49-F238E27FC236}">
                  <a16:creationId xmlns:a16="http://schemas.microsoft.com/office/drawing/2014/main" id="{0FF24E72-1499-8B5C-6E37-8EF59C06DBFC}"/>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CBF4A3F-58E0-9E65-C742-4A5C0ED166DB}"/>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6778236-8835-5DD9-AA3D-2DC35E0F3C11}"/>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3660D72-96CA-CE98-D390-4152230FA355}"/>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F4F6844-4AEA-9D6F-B887-45F6AD5642B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3153B3E6-C50B-9EC1-19C6-BE5AC86396B5}"/>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blue square object with white squares&#10;&#10;Description automatically generated with medium confidence">
            <a:extLst>
              <a:ext uri="{FF2B5EF4-FFF2-40B4-BE49-F238E27FC236}">
                <a16:creationId xmlns:a16="http://schemas.microsoft.com/office/drawing/2014/main" id="{C21B8B83-ADA0-7289-B0EB-21B1CE0D32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6" name="Rectangle 25">
            <a:extLst>
              <a:ext uri="{FF2B5EF4-FFF2-40B4-BE49-F238E27FC236}">
                <a16:creationId xmlns:a16="http://schemas.microsoft.com/office/drawing/2014/main" id="{3AF7F125-FE2E-C4A4-F08E-8C85AFBD480E}"/>
              </a:ext>
            </a:extLst>
          </p:cNvPr>
          <p:cNvSpPr/>
          <p:nvPr userDrawn="1"/>
        </p:nvSpPr>
        <p:spPr>
          <a:xfrm rot="16200000">
            <a:off x="9364663" y="541338"/>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FC3AFD0-2EC1-A7B2-1365-FFD4BD68FDB1}"/>
              </a:ext>
            </a:extLst>
          </p:cNvPr>
          <p:cNvSpPr/>
          <p:nvPr userDrawn="1"/>
        </p:nvSpPr>
        <p:spPr>
          <a:xfrm rot="10800000">
            <a:off x="9210675" y="385761"/>
            <a:ext cx="153988" cy="153988"/>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85EF3A3-4C26-E683-7B5B-E08782D3F84A}"/>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4A4FA33-58E8-3403-EF07-F0B90E16DD7E}"/>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CD609D5-9A68-2AFE-8BED-14FF1B1160A7}"/>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3">
            <a:extLst>
              <a:ext uri="{FF2B5EF4-FFF2-40B4-BE49-F238E27FC236}">
                <a16:creationId xmlns:a16="http://schemas.microsoft.com/office/drawing/2014/main" id="{AD317A82-A036-417D-C04A-1FDE0C3C7744}"/>
              </a:ext>
            </a:extLst>
          </p:cNvPr>
          <p:cNvSpPr>
            <a:spLocks noGrp="1"/>
          </p:cNvSpPr>
          <p:nvPr>
            <p:ph type="body" sz="quarter" idx="15" hasCustomPrompt="1"/>
          </p:nvPr>
        </p:nvSpPr>
        <p:spPr>
          <a:xfrm>
            <a:off x="5583238" y="2076450"/>
            <a:ext cx="3781425" cy="4386263"/>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312602673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quote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0F6F94-5C63-F5E6-056C-3D6496A8D53D}"/>
              </a:ext>
            </a:extLst>
          </p:cNvPr>
          <p:cNvSpPr/>
          <p:nvPr userDrawn="1"/>
        </p:nvSpPr>
        <p:spPr>
          <a:xfrm>
            <a:off x="0" y="1"/>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2591776"/>
          </a:xfrm>
        </p:spPr>
        <p:txBody>
          <a:bodyPr/>
          <a:lstStyle>
            <a:lvl1pPr>
              <a:defRPr/>
            </a:lvl1pPr>
            <a:lvl2pPr>
              <a:defRPr/>
            </a:lvl2pPr>
            <a:lvl3pPr>
              <a:defRPr/>
            </a:lvl3pPr>
            <a:lvl4pPr>
              <a:buClr>
                <a:srgbClr val="00A499"/>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9" name="Text Placeholder 13">
            <a:extLst>
              <a:ext uri="{FF2B5EF4-FFF2-40B4-BE49-F238E27FC236}">
                <a16:creationId xmlns:a16="http://schemas.microsoft.com/office/drawing/2014/main" id="{ED9D9658-BAFD-F97D-DB68-F99817BC2695}"/>
              </a:ext>
            </a:extLst>
          </p:cNvPr>
          <p:cNvSpPr>
            <a:spLocks noGrp="1"/>
          </p:cNvSpPr>
          <p:nvPr>
            <p:ph type="body" sz="quarter" idx="12" hasCustomPrompt="1"/>
          </p:nvPr>
        </p:nvSpPr>
        <p:spPr>
          <a:xfrm>
            <a:off x="539750" y="4030881"/>
            <a:ext cx="4233863" cy="1880357"/>
          </a:xfrm>
          <a:blipFill dpi="0" rotWithShape="1">
            <a:blip r:embed="rId2">
              <a:extLst>
                <a:ext uri="{96DAC541-7B7A-43D3-8B79-37D633B846F1}">
                  <asvg:svgBlip xmlns:asvg="http://schemas.microsoft.com/office/drawing/2016/SVG/main" r:embed="rId3"/>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chemeClr val="bg1"/>
                </a:solidFill>
              </a:defRPr>
            </a:lvl1pPr>
            <a:lvl2pPr>
              <a:defRPr>
                <a:solidFill>
                  <a:schemeClr val="bg1"/>
                </a:solidFill>
              </a:defRPr>
            </a:lvl2pPr>
            <a:lvl3pPr>
              <a:defRPr sz="1050">
                <a:solidFill>
                  <a:schemeClr val="bg1"/>
                </a:solidFill>
              </a:defRPr>
            </a:lvl3pPr>
            <a:lvl4pPr>
              <a:buClr>
                <a:srgbClr val="00A499"/>
              </a:buClr>
              <a:defRPr>
                <a:solidFill>
                  <a:schemeClr val="bg1"/>
                </a:solidFill>
              </a:defRPr>
            </a:lvl4pPr>
            <a:lvl5pPr>
              <a:defRPr sz="1200" b="1">
                <a:solidFill>
                  <a:schemeClr val="bg1"/>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7" name="Text Placeholder 13">
            <a:extLst>
              <a:ext uri="{FF2B5EF4-FFF2-40B4-BE49-F238E27FC236}">
                <a16:creationId xmlns:a16="http://schemas.microsoft.com/office/drawing/2014/main" id="{2CC5CD37-345F-45B4-6DEC-148363186183}"/>
              </a:ext>
            </a:extLst>
          </p:cNvPr>
          <p:cNvSpPr>
            <a:spLocks noGrp="1"/>
          </p:cNvSpPr>
          <p:nvPr>
            <p:ph type="body" sz="quarter" idx="14" hasCustomPrompt="1"/>
          </p:nvPr>
        </p:nvSpPr>
        <p:spPr>
          <a:xfrm>
            <a:off x="539750" y="6096289"/>
            <a:ext cx="4233863" cy="366424"/>
          </a:xfrm>
          <a:solidFill>
            <a:srgbClr val="00A499"/>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a:t>
            </a:r>
            <a:r>
              <a:rPr lang="en-US"/>
              <a:t>, one line please</a:t>
            </a:r>
            <a:r>
              <a:rPr lang="en-US" dirty="0"/>
              <a:t>.</a:t>
            </a:r>
            <a:endParaRPr lang="en-GB" dirty="0"/>
          </a:p>
        </p:txBody>
      </p:sp>
      <p:sp>
        <p:nvSpPr>
          <p:cNvPr id="2" name="Title 14">
            <a:extLst>
              <a:ext uri="{FF2B5EF4-FFF2-40B4-BE49-F238E27FC236}">
                <a16:creationId xmlns:a16="http://schemas.microsoft.com/office/drawing/2014/main" id="{0DAD7372-3668-2F8A-41FE-3F70CEBF5C3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grpSp>
        <p:nvGrpSpPr>
          <p:cNvPr id="8" name="Group 7">
            <a:extLst>
              <a:ext uri="{FF2B5EF4-FFF2-40B4-BE49-F238E27FC236}">
                <a16:creationId xmlns:a16="http://schemas.microsoft.com/office/drawing/2014/main" id="{DB0AF795-7289-EA9E-625B-CCB73EA47B88}"/>
              </a:ext>
            </a:extLst>
          </p:cNvPr>
          <p:cNvGrpSpPr/>
          <p:nvPr userDrawn="1"/>
        </p:nvGrpSpPr>
        <p:grpSpPr>
          <a:xfrm>
            <a:off x="-6459" y="5570163"/>
            <a:ext cx="1452783" cy="1287837"/>
            <a:chOff x="-6459" y="5570163"/>
            <a:chExt cx="1452783" cy="1287837"/>
          </a:xfrm>
        </p:grpSpPr>
        <p:sp>
          <p:nvSpPr>
            <p:cNvPr id="10" name="Rectangle 9">
              <a:extLst>
                <a:ext uri="{FF2B5EF4-FFF2-40B4-BE49-F238E27FC236}">
                  <a16:creationId xmlns:a16="http://schemas.microsoft.com/office/drawing/2014/main" id="{21E5EDDB-9381-A863-46B7-8F486FADC99F}"/>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890F0A6-5CA5-57BB-A2B2-7F2200C4C1B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264AB73-AC25-3AEA-5133-6586CBD3667E}"/>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6B1B1FA-C04A-0285-AE89-D7CEED05909B}"/>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4043ED-9351-A8DD-BC01-A26E85368E3A}"/>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6D888CF5-FB82-A9C0-0DFD-E99F2AA1BB82}"/>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blue square object with white squares&#10;&#10;Description automatically generated with medium confidence">
            <a:extLst>
              <a:ext uri="{FF2B5EF4-FFF2-40B4-BE49-F238E27FC236}">
                <a16:creationId xmlns:a16="http://schemas.microsoft.com/office/drawing/2014/main" id="{61B88CF4-5B14-8DC7-FECE-9E45FA90281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568" t="1086" r="41913" b="1086"/>
          <a:stretch/>
        </p:blipFill>
        <p:spPr>
          <a:xfrm>
            <a:off x="5132388" y="0"/>
            <a:ext cx="4770564" cy="6858000"/>
          </a:xfrm>
          <a:prstGeom prst="rect">
            <a:avLst/>
          </a:prstGeom>
        </p:spPr>
      </p:pic>
      <p:sp>
        <p:nvSpPr>
          <p:cNvPr id="27" name="Text Placeholder 13">
            <a:extLst>
              <a:ext uri="{FF2B5EF4-FFF2-40B4-BE49-F238E27FC236}">
                <a16:creationId xmlns:a16="http://schemas.microsoft.com/office/drawing/2014/main" id="{3A366F95-C5B3-9B8E-A84C-F8BC9BFAEF0E}"/>
              </a:ext>
            </a:extLst>
          </p:cNvPr>
          <p:cNvSpPr>
            <a:spLocks noGrp="1"/>
          </p:cNvSpPr>
          <p:nvPr>
            <p:ph type="body" sz="quarter" idx="15" hasCustomPrompt="1"/>
          </p:nvPr>
        </p:nvSpPr>
        <p:spPr>
          <a:xfrm>
            <a:off x="5583238" y="2770963"/>
            <a:ext cx="3781425" cy="3691750"/>
          </a:xfrm>
          <a:blipFill dpi="0" rotWithShape="1">
            <a:blip r:embed="rId5">
              <a:extLst>
                <a:ext uri="{96DAC541-7B7A-43D3-8B79-37D633B846F1}">
                  <asvg:svgBlip xmlns:asvg="http://schemas.microsoft.com/office/drawing/2016/SVG/main" r:embed="rId6"/>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rgbClr val="00A499"/>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28" name="Text Placeholder 13">
            <a:extLst>
              <a:ext uri="{FF2B5EF4-FFF2-40B4-BE49-F238E27FC236}">
                <a16:creationId xmlns:a16="http://schemas.microsoft.com/office/drawing/2014/main" id="{1FD72D61-627A-35E8-53E6-321D8B351016}"/>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Clr>
                <a:srgbClr val="00A499"/>
              </a:buClr>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00A499"/>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err="1"/>
              <a:t>Olorion</a:t>
            </a:r>
            <a:r>
              <a:rPr lang="en-GB"/>
              <a:t> cus maxim velecte molorum</a:t>
            </a:r>
          </a:p>
          <a:p>
            <a:pPr lvl="0"/>
            <a:r>
              <a:rPr lang="en-GB"/>
              <a:t>Bullet point Olorion cus maxim velecte molorum</a:t>
            </a:r>
          </a:p>
          <a:p>
            <a:pPr lvl="0"/>
            <a:r>
              <a:rPr lang="en-GB"/>
              <a:t>Bullet point Olorion cus maxim velecte molorum</a:t>
            </a:r>
          </a:p>
          <a:p>
            <a:pPr lvl="0"/>
            <a:r>
              <a:rPr lang="en-GB"/>
              <a:t>Bullet point Olorion cus maxim velecte molorum</a:t>
            </a:r>
          </a:p>
          <a:p>
            <a:pPr lvl="0"/>
            <a:r>
              <a:rPr lang="en-GB"/>
              <a:t>Bullet point Olorion cus maxim velectemolorum</a:t>
            </a:r>
            <a:endParaRPr lang="en-GB" dirty="0"/>
          </a:p>
        </p:txBody>
      </p:sp>
      <p:sp>
        <p:nvSpPr>
          <p:cNvPr id="29" name="Text Placeholder 13">
            <a:extLst>
              <a:ext uri="{FF2B5EF4-FFF2-40B4-BE49-F238E27FC236}">
                <a16:creationId xmlns:a16="http://schemas.microsoft.com/office/drawing/2014/main" id="{5CD9183B-8DF1-E1C5-70CE-F36C52004E42}"/>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30" name="Rectangle 29">
            <a:extLst>
              <a:ext uri="{FF2B5EF4-FFF2-40B4-BE49-F238E27FC236}">
                <a16:creationId xmlns:a16="http://schemas.microsoft.com/office/drawing/2014/main" id="{5D1B81AA-9A7E-163C-0FE1-CC6DBA0F33A7}"/>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AF5A16A-D686-583F-E2F8-4DE6C9837C21}"/>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3B50CF9-9BF7-247B-9B0C-E4D7B1140A82}"/>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317311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ge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8032E-6890-F66C-FE98-6F6497F86537}"/>
              </a:ext>
            </a:extLst>
          </p:cNvPr>
          <p:cNvSpPr/>
          <p:nvPr userDrawn="1"/>
        </p:nvSpPr>
        <p:spPr>
          <a:xfrm>
            <a:off x="0" y="0"/>
            <a:ext cx="9906000" cy="6858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blue square object with white squares&#10;&#10;Description automatically generated with medium confidence">
            <a:extLst>
              <a:ext uri="{FF2B5EF4-FFF2-40B4-BE49-F238E27FC236}">
                <a16:creationId xmlns:a16="http://schemas.microsoft.com/office/drawing/2014/main" id="{CD4606DA-25ED-112E-B24F-E81DA6FA5D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05" t="1086" r="23505" b="1086"/>
          <a:stretch/>
        </p:blipFill>
        <p:spPr>
          <a:xfrm>
            <a:off x="0" y="0"/>
            <a:ext cx="9906000" cy="6858000"/>
          </a:xfrm>
          <a:prstGeom prst="rect">
            <a:avLst/>
          </a:prstGeom>
        </p:spPr>
      </p:pic>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2388" y="1184275"/>
            <a:ext cx="4232275" cy="2938439"/>
          </a:xfrm>
        </p:spPr>
        <p:txBody>
          <a:bodyPr/>
          <a:lstStyle>
            <a:lvl1pPr>
              <a:defRPr>
                <a:solidFill>
                  <a:schemeClr val="bg1"/>
                </a:solidFill>
              </a:defRPr>
            </a:lvl1pPr>
            <a:lvl2pPr>
              <a:defRPr>
                <a:solidFill>
                  <a:schemeClr val="bg1"/>
                </a:solidFill>
              </a:defRPr>
            </a:lvl2pPr>
            <a:lvl3pPr>
              <a:defRPr>
                <a:solidFill>
                  <a:schemeClr val="bg1"/>
                </a:solidFill>
              </a:defRPr>
            </a:lvl3pPr>
            <a:lvl4pPr>
              <a:buClr>
                <a:srgbClr val="0072CE"/>
              </a:buClr>
              <a:defRPr>
                <a:solidFill>
                  <a:schemeClr val="bg1"/>
                </a:solidFill>
              </a:defRPr>
            </a:lvl4pPr>
            <a:lvl5pPr>
              <a:defRPr>
                <a:solidFill>
                  <a:schemeClr val="bg1"/>
                </a:solidFill>
              </a:defRPr>
            </a:lvl5pPr>
          </a:lstStyle>
          <a:p>
            <a:pPr lvl="0"/>
            <a:r>
              <a:rPr lang="en-US" dirty="0"/>
              <a:t>Title, recommended one line, two lines maximum, please</a:t>
            </a:r>
          </a:p>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3849" y="926970"/>
            <a:ext cx="4230813" cy="180975"/>
          </a:xfrm>
        </p:spPr>
        <p:txBody>
          <a:bodyPr/>
          <a:lstStyle>
            <a:lvl1pPr>
              <a:defRPr>
                <a:solidFill>
                  <a:schemeClr val="bg1"/>
                </a:solidFill>
              </a:defRPr>
            </a:lvl1pPr>
          </a:lstStyle>
          <a:p>
            <a:r>
              <a:rPr lang="en-US" dirty="0"/>
              <a:t>CASE STUDY</a:t>
            </a:r>
            <a:endParaRPr lang="en-GB" dirty="0"/>
          </a:p>
        </p:txBody>
      </p:sp>
      <p:sp>
        <p:nvSpPr>
          <p:cNvPr id="18" name="Text Placeholder 13">
            <a:extLst>
              <a:ext uri="{FF2B5EF4-FFF2-40B4-BE49-F238E27FC236}">
                <a16:creationId xmlns:a16="http://schemas.microsoft.com/office/drawing/2014/main" id="{CC8B3CA5-851F-7248-AFE2-04E21FA66B2F}"/>
              </a:ext>
            </a:extLst>
          </p:cNvPr>
          <p:cNvSpPr>
            <a:spLocks noGrp="1"/>
          </p:cNvSpPr>
          <p:nvPr>
            <p:ph type="body" sz="quarter" idx="13" hasCustomPrompt="1"/>
          </p:nvPr>
        </p:nvSpPr>
        <p:spPr>
          <a:xfrm>
            <a:off x="7861300" y="6289466"/>
            <a:ext cx="1503362" cy="241300"/>
          </a:xfrm>
        </p:spPr>
        <p:txBody>
          <a:bodyPr anchor="b"/>
          <a:lstStyle>
            <a:lvl1pPr algn="r">
              <a:defRPr sz="1200">
                <a:solidFill>
                  <a:schemeClr val="bg1"/>
                </a:solidFill>
              </a:defRPr>
            </a:lvl1pPr>
            <a:lvl2pPr algn="r">
              <a:defRPr sz="1200">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www.sbs.nhs.uk</a:t>
            </a:r>
            <a:endParaRPr lang="en-GB" dirty="0"/>
          </a:p>
        </p:txBody>
      </p:sp>
      <p:pic>
        <p:nvPicPr>
          <p:cNvPr id="23" name="Graphic 22">
            <a:extLst>
              <a:ext uri="{FF2B5EF4-FFF2-40B4-BE49-F238E27FC236}">
                <a16:creationId xmlns:a16="http://schemas.microsoft.com/office/drawing/2014/main" id="{A44659BF-49F7-DE21-D0E0-AEDECE24C2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1452" y="461004"/>
            <a:ext cx="1671239" cy="525310"/>
          </a:xfrm>
          <a:prstGeom prst="rect">
            <a:avLst/>
          </a:prstGeom>
        </p:spPr>
      </p:pic>
      <p:pic>
        <p:nvPicPr>
          <p:cNvPr id="24" name="Graphic 23">
            <a:extLst>
              <a:ext uri="{FF2B5EF4-FFF2-40B4-BE49-F238E27FC236}">
                <a16:creationId xmlns:a16="http://schemas.microsoft.com/office/drawing/2014/main" id="{19CD817A-B064-CF49-5FB4-C64A0477C12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4708" y="511281"/>
            <a:ext cx="1143714" cy="465465"/>
          </a:xfrm>
          <a:prstGeom prst="rect">
            <a:avLst/>
          </a:prstGeom>
        </p:spPr>
      </p:pic>
      <p:pic>
        <p:nvPicPr>
          <p:cNvPr id="3" name="Picture Placeholder 17">
            <a:extLst>
              <a:ext uri="{FF2B5EF4-FFF2-40B4-BE49-F238E27FC236}">
                <a16:creationId xmlns:a16="http://schemas.microsoft.com/office/drawing/2014/main" id="{FDC76575-3AE0-0727-846E-D4D84917E7C5}"/>
              </a:ext>
            </a:extLst>
          </p:cNvPr>
          <p:cNvPicPr/>
          <p:nvPr userDrawn="1"/>
        </p:nvPicPr>
        <p:blipFill rotWithShape="1">
          <a:blip r:embed="rId7">
            <a:alphaModFix amt="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6626" r="16626"/>
          <a:stretch/>
        </p:blipFill>
        <p:spPr>
          <a:xfrm flipH="1">
            <a:off x="201567" y="5029740"/>
            <a:ext cx="1669996" cy="1669996"/>
          </a:xfrm>
          <a:prstGeom prst="rect">
            <a:avLst/>
          </a:prstGeom>
          <a:solidFill>
            <a:srgbClr val="0072CE"/>
          </a:solidFill>
          <a:ln>
            <a:noFill/>
          </a:ln>
        </p:spPr>
      </p:pic>
      <p:pic>
        <p:nvPicPr>
          <p:cNvPr id="4" name="Picture Placeholder 9">
            <a:extLst>
              <a:ext uri="{FF2B5EF4-FFF2-40B4-BE49-F238E27FC236}">
                <a16:creationId xmlns:a16="http://schemas.microsoft.com/office/drawing/2014/main" id="{8AAB3DF9-EDB5-3F7A-BABB-EBC89BF251CA}"/>
              </a:ext>
            </a:extLst>
          </p:cNvPr>
          <p:cNvPicPr>
            <a:picLocks/>
          </p:cNvPicPr>
          <p:nvPr userDrawn="1"/>
        </p:nvPicPr>
        <p:blipFill rotWithShape="1">
          <a:blip r:embed="rId9">
            <a:alphaModFix amt="2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1580" r="21754"/>
          <a:stretch/>
        </p:blipFill>
        <p:spPr>
          <a:xfrm>
            <a:off x="3806914" y="553235"/>
            <a:ext cx="1146085" cy="1146085"/>
          </a:xfrm>
          <a:prstGeom prst="rect">
            <a:avLst/>
          </a:prstGeom>
          <a:solidFill>
            <a:srgbClr val="003087"/>
          </a:solidFill>
        </p:spPr>
      </p:pic>
      <p:sp>
        <p:nvSpPr>
          <p:cNvPr id="5" name="Rectangle 4">
            <a:extLst>
              <a:ext uri="{FF2B5EF4-FFF2-40B4-BE49-F238E27FC236}">
                <a16:creationId xmlns:a16="http://schemas.microsoft.com/office/drawing/2014/main" id="{D3953665-BBA6-91D9-E895-BBA536C253C7}"/>
              </a:ext>
            </a:extLst>
          </p:cNvPr>
          <p:cNvSpPr/>
          <p:nvPr userDrawn="1"/>
        </p:nvSpPr>
        <p:spPr>
          <a:xfrm>
            <a:off x="7780093" y="4573191"/>
            <a:ext cx="36000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34B504B-ED95-B998-5E5F-F4C3B2EDB083}"/>
              </a:ext>
            </a:extLst>
          </p:cNvPr>
          <p:cNvSpPr/>
          <p:nvPr userDrawn="1"/>
        </p:nvSpPr>
        <p:spPr>
          <a:xfrm>
            <a:off x="8140093" y="4933191"/>
            <a:ext cx="180000" cy="180000"/>
          </a:xfrm>
          <a:prstGeom prst="rect">
            <a:avLst/>
          </a:prstGeom>
          <a:solidFill>
            <a:srgbClr val="007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a:extLst>
              <a:ext uri="{FF2B5EF4-FFF2-40B4-BE49-F238E27FC236}">
                <a16:creationId xmlns:a16="http://schemas.microsoft.com/office/drawing/2014/main" id="{EFDC944A-AC9B-C306-BBF9-21E2D7DD2420}"/>
              </a:ext>
            </a:extLst>
          </p:cNvPr>
          <p:cNvSpPr>
            <a:spLocks noGrp="1"/>
          </p:cNvSpPr>
          <p:nvPr>
            <p:ph type="pic" sz="quarter" idx="10" hasCustomPrompt="1"/>
          </p:nvPr>
        </p:nvSpPr>
        <p:spPr>
          <a:xfrm>
            <a:off x="539750" y="1184275"/>
            <a:ext cx="4209007" cy="4208995"/>
          </a:xfrm>
          <a:prstGeom prst="rect">
            <a:avLst/>
          </a:prstGeom>
          <a:solidFill>
            <a:srgbClr val="E8EDEE"/>
          </a:solidFill>
        </p:spPr>
        <p:txBody>
          <a:bodyPr tIns="288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7" name="Text Placeholder 13">
            <a:extLst>
              <a:ext uri="{FF2B5EF4-FFF2-40B4-BE49-F238E27FC236}">
                <a16:creationId xmlns:a16="http://schemas.microsoft.com/office/drawing/2014/main" id="{2BACDDF0-6B40-893E-68C4-38EEB52BB3C7}"/>
              </a:ext>
            </a:extLst>
          </p:cNvPr>
          <p:cNvSpPr>
            <a:spLocks noGrp="1"/>
          </p:cNvSpPr>
          <p:nvPr>
            <p:ph type="body" sz="quarter" idx="12" hasCustomPrompt="1"/>
          </p:nvPr>
        </p:nvSpPr>
        <p:spPr>
          <a:xfrm>
            <a:off x="3162549" y="4563377"/>
            <a:ext cx="4500000" cy="1899337"/>
          </a:xfrm>
          <a:blipFill dpi="0" rotWithShape="1">
            <a:blip r:embed="rId11">
              <a:extLst>
                <a:ext uri="{96DAC541-7B7A-43D3-8B79-37D633B846F1}">
                  <asvg:svgBlip xmlns:asvg="http://schemas.microsoft.com/office/drawing/2016/SVG/main" r:embed="rId12"/>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rgbClr val="003087"/>
                </a:solidFill>
              </a:defRPr>
            </a:lvl1pPr>
            <a:lvl2pPr>
              <a:defRPr/>
            </a:lvl2pPr>
            <a:lvl3pPr>
              <a:spcAft>
                <a:spcPts val="0"/>
              </a:spcAft>
              <a:defRPr sz="1000">
                <a:solidFill>
                  <a:srgbClr val="003087"/>
                </a:solidFill>
              </a:defRPr>
            </a:lvl3pPr>
            <a:lvl4pPr>
              <a:buClr>
                <a:srgbClr val="0072CE"/>
              </a:buClr>
              <a:defRPr/>
            </a:lvl4pPr>
            <a:lvl5pPr>
              <a:defRPr b="1">
                <a:solidFill>
                  <a:srgbClr val="003087"/>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p>
          <a:p>
            <a:pPr lvl="2"/>
            <a:r>
              <a:rPr lang="en-US" dirty="0"/>
              <a:t>Position line 1</a:t>
            </a:r>
          </a:p>
          <a:p>
            <a:pPr lvl="2"/>
            <a:r>
              <a:rPr lang="en-US" dirty="0"/>
              <a:t>position line 2</a:t>
            </a:r>
            <a:endParaRPr lang="en-GB" dirty="0"/>
          </a:p>
        </p:txBody>
      </p:sp>
    </p:spTree>
    <p:extLst>
      <p:ext uri="{BB962C8B-B14F-4D97-AF65-F5344CB8AC3E}">
        <p14:creationId xmlns:p14="http://schemas.microsoft.com/office/powerpoint/2010/main" val="26673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g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E960A6-94C5-91B1-87B0-9F76609A7630}"/>
              </a:ext>
            </a:extLst>
          </p:cNvPr>
          <p:cNvSpPr/>
          <p:nvPr userDrawn="1"/>
        </p:nvSpPr>
        <p:spPr>
          <a:xfrm>
            <a:off x="-6459" y="0"/>
            <a:ext cx="99124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0072CE"/>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6" name="Picture Placeholder">
            <a:extLst>
              <a:ext uri="{FF2B5EF4-FFF2-40B4-BE49-F238E27FC236}">
                <a16:creationId xmlns:a16="http://schemas.microsoft.com/office/drawing/2014/main" id="{01BF50DD-9E6C-3980-89CE-A1E54F0D951D}"/>
              </a:ext>
            </a:extLst>
          </p:cNvPr>
          <p:cNvSpPr>
            <a:spLocks noGrp="1"/>
          </p:cNvSpPr>
          <p:nvPr>
            <p:ph type="pic" sz="quarter" idx="10" hasCustomPrompt="1"/>
          </p:nvPr>
        </p:nvSpPr>
        <p:spPr>
          <a:xfrm>
            <a:off x="513543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6124663"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3" name="Title 14">
            <a:extLst>
              <a:ext uri="{FF2B5EF4-FFF2-40B4-BE49-F238E27FC236}">
                <a16:creationId xmlns:a16="http://schemas.microsoft.com/office/drawing/2014/main" id="{9FE71643-B26F-C0B3-048D-DB7E65B5F01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CHALLENGE</a:t>
            </a:r>
            <a:endParaRPr lang="en-GB" dirty="0"/>
          </a:p>
        </p:txBody>
      </p:sp>
      <p:sp>
        <p:nvSpPr>
          <p:cNvPr id="5" name="Rectangle 4">
            <a:extLst>
              <a:ext uri="{FF2B5EF4-FFF2-40B4-BE49-F238E27FC236}">
                <a16:creationId xmlns:a16="http://schemas.microsoft.com/office/drawing/2014/main" id="{C6395A5D-5DAD-9C19-A7DA-7847C9E4C1C8}"/>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710405-0B86-4755-D409-8682E7BE22A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27E04A3-F3F4-67D2-77E7-897A295D2A9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67E4DB1-59E2-0D1E-04CC-8E5E6D717662}"/>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F677A13-8457-8EAE-BC6F-248B586F3A69}"/>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E6722D3-DAB0-DC27-6671-D14A8402CF96}"/>
              </a:ext>
            </a:extLst>
          </p:cNvPr>
          <p:cNvSpPr/>
          <p:nvPr userDrawn="1"/>
        </p:nvSpPr>
        <p:spPr>
          <a:xfrm>
            <a:off x="4973062"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FD9EDC2-E917-C8ED-9EEA-60A51CFE0E58}"/>
              </a:ext>
            </a:extLst>
          </p:cNvPr>
          <p:cNvSpPr/>
          <p:nvPr userDrawn="1"/>
        </p:nvSpPr>
        <p:spPr>
          <a:xfrm>
            <a:off x="9364663"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7B22B8D-9477-4821-DB5E-A673E5DEDE8A}"/>
              </a:ext>
            </a:extLst>
          </p:cNvPr>
          <p:cNvSpPr/>
          <p:nvPr userDrawn="1"/>
        </p:nvSpPr>
        <p:spPr>
          <a:xfrm rot="5400000">
            <a:off x="7715994"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DD91060-D698-018A-0CBF-0A2B5A81C355}"/>
              </a:ext>
            </a:extLst>
          </p:cNvPr>
          <p:cNvSpPr/>
          <p:nvPr userDrawn="1"/>
        </p:nvSpPr>
        <p:spPr>
          <a:xfrm>
            <a:off x="5546089"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32C48EC-8209-51B5-42E0-C9BEDC96113A}"/>
              </a:ext>
            </a:extLst>
          </p:cNvPr>
          <p:cNvSpPr/>
          <p:nvPr userDrawn="1"/>
        </p:nvSpPr>
        <p:spPr>
          <a:xfrm>
            <a:off x="4949770"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2871121D-EBE7-A877-1138-B314B0981945}"/>
              </a:ext>
            </a:extLst>
          </p:cNvPr>
          <p:cNvGrpSpPr/>
          <p:nvPr userDrawn="1"/>
        </p:nvGrpSpPr>
        <p:grpSpPr>
          <a:xfrm>
            <a:off x="9364662" y="6462713"/>
            <a:ext cx="395287" cy="395287"/>
            <a:chOff x="9364663" y="6498000"/>
            <a:chExt cx="360000" cy="360000"/>
          </a:xfrm>
        </p:grpSpPr>
        <p:sp>
          <p:nvSpPr>
            <p:cNvPr id="12" name="Rectangle 11">
              <a:extLst>
                <a:ext uri="{FF2B5EF4-FFF2-40B4-BE49-F238E27FC236}">
                  <a16:creationId xmlns:a16="http://schemas.microsoft.com/office/drawing/2014/main" id="{3665F042-EEEB-D89F-0CA0-A3A4B570A40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2D4425-3A19-39B0-FA50-273F32BE612D}"/>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315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2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835AC-802F-D76E-20B0-64CDE95780A4}"/>
              </a:ext>
            </a:extLst>
          </p:cNvPr>
          <p:cNvSpPr/>
          <p:nvPr userDrawn="1"/>
        </p:nvSpPr>
        <p:spPr>
          <a:xfrm>
            <a:off x="0" y="0"/>
            <a:ext cx="9906000" cy="6848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4951" y="837225"/>
            <a:ext cx="4230813" cy="5625488"/>
          </a:xfrm>
        </p:spPr>
        <p:txBody>
          <a:bodyPr/>
          <a:lstStyle>
            <a:lvl1pPr>
              <a:defRPr/>
            </a:lvl1pPr>
            <a:lvl2pPr>
              <a:defRPr/>
            </a:lvl2pPr>
            <a:lvl3pPr>
              <a:defRPr b="0"/>
            </a:lvl3pPr>
            <a:lvl4pPr>
              <a:buClr>
                <a:srgbClr val="0072CE"/>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6412" y="476250"/>
            <a:ext cx="4230813" cy="180975"/>
          </a:xfrm>
        </p:spPr>
        <p:txBody>
          <a:bodyPr/>
          <a:lstStyle>
            <a:lvl1pPr>
              <a:defRPr/>
            </a:lvl1pPr>
          </a:lstStyle>
          <a:p>
            <a:r>
              <a:rPr lang="en-US" dirty="0"/>
              <a:t>THE CHALLENGE</a:t>
            </a:r>
            <a:endParaRPr lang="en-GB" dirty="0"/>
          </a:p>
        </p:txBody>
      </p:sp>
      <p:grpSp>
        <p:nvGrpSpPr>
          <p:cNvPr id="12" name="Group 11">
            <a:extLst>
              <a:ext uri="{FF2B5EF4-FFF2-40B4-BE49-F238E27FC236}">
                <a16:creationId xmlns:a16="http://schemas.microsoft.com/office/drawing/2014/main" id="{E603EE49-7C56-93BE-AFD4-E11977989CAE}"/>
              </a:ext>
            </a:extLst>
          </p:cNvPr>
          <p:cNvGrpSpPr/>
          <p:nvPr userDrawn="1"/>
        </p:nvGrpSpPr>
        <p:grpSpPr>
          <a:xfrm flipH="1">
            <a:off x="8453217" y="5570163"/>
            <a:ext cx="1452783" cy="1287837"/>
            <a:chOff x="-6459" y="5570163"/>
            <a:chExt cx="1452783" cy="1287837"/>
          </a:xfrm>
        </p:grpSpPr>
        <p:sp>
          <p:nvSpPr>
            <p:cNvPr id="13" name="Rectangle 12">
              <a:extLst>
                <a:ext uri="{FF2B5EF4-FFF2-40B4-BE49-F238E27FC236}">
                  <a16:creationId xmlns:a16="http://schemas.microsoft.com/office/drawing/2014/main" id="{4D9916F2-8560-3ED6-5D54-142E14BD8BD9}"/>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E9C2C60-9685-2000-0181-3EE85B2712A4}"/>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2D03B3-6C74-344F-61B8-5995F6EC47EB}"/>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7055100-DF7E-6D71-FF5E-7AC70456A083}"/>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36C6780-18C4-8B84-8F2B-5D7FBE461CAB}"/>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icture Placeholder">
            <a:extLst>
              <a:ext uri="{FF2B5EF4-FFF2-40B4-BE49-F238E27FC236}">
                <a16:creationId xmlns:a16="http://schemas.microsoft.com/office/drawing/2014/main" id="{BB98309A-5000-AD93-E7BD-3436081015FE}"/>
              </a:ext>
            </a:extLst>
          </p:cNvPr>
          <p:cNvSpPr>
            <a:spLocks noGrp="1"/>
          </p:cNvSpPr>
          <p:nvPr>
            <p:ph type="pic" sz="quarter" idx="10" hasCustomPrompt="1"/>
          </p:nvPr>
        </p:nvSpPr>
        <p:spPr>
          <a:xfrm>
            <a:off x="152958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1" name="Picture Placeholder">
            <a:extLst>
              <a:ext uri="{FF2B5EF4-FFF2-40B4-BE49-F238E27FC236}">
                <a16:creationId xmlns:a16="http://schemas.microsoft.com/office/drawing/2014/main" id="{20AE83A9-EE23-5955-B6E1-9023A83EA539}"/>
              </a:ext>
            </a:extLst>
          </p:cNvPr>
          <p:cNvSpPr>
            <a:spLocks noGrp="1"/>
          </p:cNvSpPr>
          <p:nvPr>
            <p:ph type="pic" sz="quarter" idx="13" hasCustomPrompt="1"/>
          </p:nvPr>
        </p:nvSpPr>
        <p:spPr>
          <a:xfrm>
            <a:off x="542876"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2" name="Rectangle 21">
            <a:extLst>
              <a:ext uri="{FF2B5EF4-FFF2-40B4-BE49-F238E27FC236}">
                <a16:creationId xmlns:a16="http://schemas.microsoft.com/office/drawing/2014/main" id="{DD53FF3C-233A-6550-B034-1745DF240C91}"/>
              </a:ext>
            </a:extLst>
          </p:cNvPr>
          <p:cNvSpPr/>
          <p:nvPr userDrawn="1"/>
        </p:nvSpPr>
        <p:spPr>
          <a:xfrm>
            <a:off x="3305919"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78AE5-31AE-9233-82D7-DA6ADB53BBE2}"/>
              </a:ext>
            </a:extLst>
          </p:cNvPr>
          <p:cNvSpPr/>
          <p:nvPr userDrawn="1"/>
        </p:nvSpPr>
        <p:spPr>
          <a:xfrm>
            <a:off x="201518"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0FC84AA-962A-7A80-8524-8546433228A2}"/>
              </a:ext>
            </a:extLst>
          </p:cNvPr>
          <p:cNvSpPr/>
          <p:nvPr userDrawn="1"/>
        </p:nvSpPr>
        <p:spPr>
          <a:xfrm rot="5400000">
            <a:off x="538775"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9AB8DB8F-877F-DF62-6A3F-0D9469F6360C}"/>
              </a:ext>
            </a:extLst>
          </p:cNvPr>
          <p:cNvGrpSpPr/>
          <p:nvPr userDrawn="1"/>
        </p:nvGrpSpPr>
        <p:grpSpPr>
          <a:xfrm flipH="1">
            <a:off x="3958165" y="6462712"/>
            <a:ext cx="991606" cy="395287"/>
            <a:chOff x="5074379" y="6462712"/>
            <a:chExt cx="991606" cy="395287"/>
          </a:xfrm>
        </p:grpSpPr>
        <p:sp>
          <p:nvSpPr>
            <p:cNvPr id="25" name="Rectangle 24">
              <a:extLst>
                <a:ext uri="{FF2B5EF4-FFF2-40B4-BE49-F238E27FC236}">
                  <a16:creationId xmlns:a16="http://schemas.microsoft.com/office/drawing/2014/main" id="{0D9A4FDE-8BFD-00E4-D498-F25804FCA6CC}"/>
                </a:ext>
              </a:extLst>
            </p:cNvPr>
            <p:cNvSpPr/>
            <p:nvPr userDrawn="1"/>
          </p:nvSpPr>
          <p:spPr>
            <a:xfrm>
              <a:off x="5670698"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125D59F-6F2E-3C84-F706-8BF627BC8DEA}"/>
                </a:ext>
              </a:extLst>
            </p:cNvPr>
            <p:cNvSpPr/>
            <p:nvPr userDrawn="1"/>
          </p:nvSpPr>
          <p:spPr>
            <a:xfrm>
              <a:off x="5074379"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1DA510AB-8447-7E71-9E59-2B778BB255B7}"/>
              </a:ext>
            </a:extLst>
          </p:cNvPr>
          <p:cNvGrpSpPr/>
          <p:nvPr userDrawn="1"/>
        </p:nvGrpSpPr>
        <p:grpSpPr>
          <a:xfrm rot="5400000">
            <a:off x="144463" y="6462713"/>
            <a:ext cx="395287" cy="395287"/>
            <a:chOff x="9364663" y="6498000"/>
            <a:chExt cx="360000" cy="360000"/>
          </a:xfrm>
        </p:grpSpPr>
        <p:sp>
          <p:nvSpPr>
            <p:cNvPr id="5" name="Rectangle 4">
              <a:extLst>
                <a:ext uri="{FF2B5EF4-FFF2-40B4-BE49-F238E27FC236}">
                  <a16:creationId xmlns:a16="http://schemas.microsoft.com/office/drawing/2014/main" id="{82310CBD-2C52-FBCE-7573-777A94FF64A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F90A95-0000-BF4C-52AD-8BCCF5DF4B87}"/>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5100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0-#ppt_w/2"/>
                                          </p:val>
                                        </p:tav>
                                        <p:tav tm="100000">
                                          <p:val>
                                            <p:strVal val="#ppt_x"/>
                                          </p:val>
                                        </p:tav>
                                      </p:tavLst>
                                    </p:anim>
                                    <p:anim calcmode="lin" valueType="num">
                                      <p:cBhvr additive="base">
                                        <p:cTn id="12"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E960A6-94C5-91B1-87B0-9F76609A7630}"/>
              </a:ext>
            </a:extLst>
          </p:cNvPr>
          <p:cNvSpPr/>
          <p:nvPr userDrawn="1"/>
        </p:nvSpPr>
        <p:spPr>
          <a:xfrm>
            <a:off x="-6459" y="0"/>
            <a:ext cx="99124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003087"/>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6" name="Picture Placeholder">
            <a:extLst>
              <a:ext uri="{FF2B5EF4-FFF2-40B4-BE49-F238E27FC236}">
                <a16:creationId xmlns:a16="http://schemas.microsoft.com/office/drawing/2014/main" id="{01BF50DD-9E6C-3980-89CE-A1E54F0D951D}"/>
              </a:ext>
            </a:extLst>
          </p:cNvPr>
          <p:cNvSpPr>
            <a:spLocks noGrp="1"/>
          </p:cNvSpPr>
          <p:nvPr>
            <p:ph type="pic" sz="quarter" idx="10" hasCustomPrompt="1"/>
          </p:nvPr>
        </p:nvSpPr>
        <p:spPr>
          <a:xfrm>
            <a:off x="513543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6124663"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3" name="Title 14">
            <a:extLst>
              <a:ext uri="{FF2B5EF4-FFF2-40B4-BE49-F238E27FC236}">
                <a16:creationId xmlns:a16="http://schemas.microsoft.com/office/drawing/2014/main" id="{9FE71643-B26F-C0B3-048D-DB7E65B5F01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CHALLENGE</a:t>
            </a:r>
            <a:endParaRPr lang="en-GB" dirty="0"/>
          </a:p>
        </p:txBody>
      </p:sp>
      <p:sp>
        <p:nvSpPr>
          <p:cNvPr id="5" name="Rectangle 4">
            <a:extLst>
              <a:ext uri="{FF2B5EF4-FFF2-40B4-BE49-F238E27FC236}">
                <a16:creationId xmlns:a16="http://schemas.microsoft.com/office/drawing/2014/main" id="{C6395A5D-5DAD-9C19-A7DA-7847C9E4C1C8}"/>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710405-0B86-4755-D409-8682E7BE22A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27E04A3-F3F4-67D2-77E7-897A295D2A9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67E4DB1-59E2-0D1E-04CC-8E5E6D717662}"/>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F677A13-8457-8EAE-BC6F-248B586F3A69}"/>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E6722D3-DAB0-DC27-6671-D14A8402CF96}"/>
              </a:ext>
            </a:extLst>
          </p:cNvPr>
          <p:cNvSpPr/>
          <p:nvPr userDrawn="1"/>
        </p:nvSpPr>
        <p:spPr>
          <a:xfrm>
            <a:off x="4973062"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FD9EDC2-E917-C8ED-9EEA-60A51CFE0E58}"/>
              </a:ext>
            </a:extLst>
          </p:cNvPr>
          <p:cNvSpPr/>
          <p:nvPr userDrawn="1"/>
        </p:nvSpPr>
        <p:spPr>
          <a:xfrm>
            <a:off x="9364663"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7B22B8D-9477-4821-DB5E-A673E5DEDE8A}"/>
              </a:ext>
            </a:extLst>
          </p:cNvPr>
          <p:cNvSpPr/>
          <p:nvPr userDrawn="1"/>
        </p:nvSpPr>
        <p:spPr>
          <a:xfrm rot="5400000">
            <a:off x="7715994"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DD91060-D698-018A-0CBF-0A2B5A81C355}"/>
              </a:ext>
            </a:extLst>
          </p:cNvPr>
          <p:cNvSpPr/>
          <p:nvPr userDrawn="1"/>
        </p:nvSpPr>
        <p:spPr>
          <a:xfrm>
            <a:off x="5546089"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32C48EC-8209-51B5-42E0-C9BEDC96113A}"/>
              </a:ext>
            </a:extLst>
          </p:cNvPr>
          <p:cNvSpPr/>
          <p:nvPr userDrawn="1"/>
        </p:nvSpPr>
        <p:spPr>
          <a:xfrm>
            <a:off x="4949770"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2871121D-EBE7-A877-1138-B314B0981945}"/>
              </a:ext>
            </a:extLst>
          </p:cNvPr>
          <p:cNvGrpSpPr/>
          <p:nvPr userDrawn="1"/>
        </p:nvGrpSpPr>
        <p:grpSpPr>
          <a:xfrm>
            <a:off x="9364662" y="6462713"/>
            <a:ext cx="395287" cy="395287"/>
            <a:chOff x="9364663" y="6498000"/>
            <a:chExt cx="360000" cy="360000"/>
          </a:xfrm>
        </p:grpSpPr>
        <p:sp>
          <p:nvSpPr>
            <p:cNvPr id="12" name="Rectangle 11">
              <a:extLst>
                <a:ext uri="{FF2B5EF4-FFF2-40B4-BE49-F238E27FC236}">
                  <a16:creationId xmlns:a16="http://schemas.microsoft.com/office/drawing/2014/main" id="{3665F042-EEEB-D89F-0CA0-A3A4B570A40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2D4425-3A19-39B0-FA50-273F32BE612D}"/>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8197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3">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E7A370-F3AD-98B0-E4FE-53D16CC0404D}"/>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0072CE"/>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5135440"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4" name="Title 14">
            <a:extLst>
              <a:ext uri="{FF2B5EF4-FFF2-40B4-BE49-F238E27FC236}">
                <a16:creationId xmlns:a16="http://schemas.microsoft.com/office/drawing/2014/main" id="{52F6D8EB-7D27-2816-8599-1E66961571D1}"/>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SOLUTION</a:t>
            </a:r>
            <a:endParaRPr lang="en-GB" dirty="0"/>
          </a:p>
        </p:txBody>
      </p:sp>
      <p:grpSp>
        <p:nvGrpSpPr>
          <p:cNvPr id="3" name="Group 2">
            <a:extLst>
              <a:ext uri="{FF2B5EF4-FFF2-40B4-BE49-F238E27FC236}">
                <a16:creationId xmlns:a16="http://schemas.microsoft.com/office/drawing/2014/main" id="{874E9B18-C42C-D7BA-D601-ADFFA1FC8E7C}"/>
              </a:ext>
            </a:extLst>
          </p:cNvPr>
          <p:cNvGrpSpPr/>
          <p:nvPr userDrawn="1"/>
        </p:nvGrpSpPr>
        <p:grpSpPr>
          <a:xfrm>
            <a:off x="-6459" y="5570163"/>
            <a:ext cx="1452783" cy="1287837"/>
            <a:chOff x="-6459" y="5570163"/>
            <a:chExt cx="1452783" cy="1287837"/>
          </a:xfrm>
        </p:grpSpPr>
        <p:sp>
          <p:nvSpPr>
            <p:cNvPr id="6" name="Rectangle 5">
              <a:extLst>
                <a:ext uri="{FF2B5EF4-FFF2-40B4-BE49-F238E27FC236}">
                  <a16:creationId xmlns:a16="http://schemas.microsoft.com/office/drawing/2014/main" id="{FAF60C85-A820-DD56-2BD3-FA310D1873D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693BF09-4125-D29D-21EF-DF23944B17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A4FBB3C-B8BE-7961-A001-29AD08A10D8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97C317D-2B5F-1469-ACB1-B1EFCAAE5C24}"/>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4A883D-4C8D-1A6C-21E2-010DBC05880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3D1F21E2-39DF-9F10-99F8-AFB7426B4657}"/>
              </a:ext>
            </a:extLst>
          </p:cNvPr>
          <p:cNvSpPr/>
          <p:nvPr userDrawn="1"/>
        </p:nvSpPr>
        <p:spPr>
          <a:xfrm>
            <a:off x="5529266"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E3A5A4-E8F6-2D03-469F-77CAE51206FE}"/>
              </a:ext>
            </a:extLst>
          </p:cNvPr>
          <p:cNvSpPr/>
          <p:nvPr userDrawn="1"/>
        </p:nvSpPr>
        <p:spPr>
          <a:xfrm>
            <a:off x="8618163"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8C472CC-5183-F48C-9776-328BE386221E}"/>
              </a:ext>
            </a:extLst>
          </p:cNvPr>
          <p:cNvSpPr/>
          <p:nvPr userDrawn="1"/>
        </p:nvSpPr>
        <p:spPr>
          <a:xfrm>
            <a:off x="5133979"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335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3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71F6E-6BAC-2243-059B-FE3F471C0C72}"/>
              </a:ext>
            </a:extLst>
          </p:cNvPr>
          <p:cNvSpPr/>
          <p:nvPr userDrawn="1"/>
        </p:nvSpPr>
        <p:spPr>
          <a:xfrm>
            <a:off x="0" y="0"/>
            <a:ext cx="9906000" cy="6854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6413" y="837225"/>
            <a:ext cx="4230813" cy="5625488"/>
          </a:xfrm>
        </p:spPr>
        <p:txBody>
          <a:bodyPr/>
          <a:lstStyle>
            <a:lvl1pPr>
              <a:defRPr/>
            </a:lvl1pPr>
            <a:lvl2pPr>
              <a:defRPr/>
            </a:lvl2pPr>
            <a:lvl3pPr>
              <a:defRPr b="0"/>
            </a:lvl3pPr>
            <a:lvl4pPr>
              <a:buClr>
                <a:srgbClr val="0072CE"/>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7874" y="476250"/>
            <a:ext cx="4230813" cy="180975"/>
          </a:xfrm>
        </p:spPr>
        <p:txBody>
          <a:bodyPr/>
          <a:lstStyle>
            <a:lvl1pPr>
              <a:defRPr sz="900"/>
            </a:lvl1pPr>
          </a:lstStyle>
          <a:p>
            <a:r>
              <a:rPr lang="en-US" dirty="0"/>
              <a:t>THE SOLUTION</a:t>
            </a:r>
            <a:endParaRPr lang="en-GB" dirty="0"/>
          </a:p>
        </p:txBody>
      </p:sp>
      <p:grpSp>
        <p:nvGrpSpPr>
          <p:cNvPr id="4" name="Group 3">
            <a:extLst>
              <a:ext uri="{FF2B5EF4-FFF2-40B4-BE49-F238E27FC236}">
                <a16:creationId xmlns:a16="http://schemas.microsoft.com/office/drawing/2014/main" id="{E8DD5E5A-CF07-D25B-9EEB-F49A98CAF567}"/>
              </a:ext>
            </a:extLst>
          </p:cNvPr>
          <p:cNvGrpSpPr/>
          <p:nvPr userDrawn="1"/>
        </p:nvGrpSpPr>
        <p:grpSpPr>
          <a:xfrm flipH="1">
            <a:off x="8453217" y="5570163"/>
            <a:ext cx="1452783" cy="1287837"/>
            <a:chOff x="-6459" y="5570163"/>
            <a:chExt cx="1452783" cy="1287837"/>
          </a:xfrm>
        </p:grpSpPr>
        <p:sp>
          <p:nvSpPr>
            <p:cNvPr id="5" name="Rectangle 4">
              <a:extLst>
                <a:ext uri="{FF2B5EF4-FFF2-40B4-BE49-F238E27FC236}">
                  <a16:creationId xmlns:a16="http://schemas.microsoft.com/office/drawing/2014/main" id="{727DB05B-5101-9FF3-7323-AF027963862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B93378D-FF28-BE3F-1A2E-5D4920A9687A}"/>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248616-8576-7A34-0B7A-D794AC6C1E4D}"/>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BF8FEB3-B818-B42D-63A4-AFB3A13E94F1}"/>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3FEA6A9-72A2-BB95-5B17-116AE83CDBD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a:extLst>
              <a:ext uri="{FF2B5EF4-FFF2-40B4-BE49-F238E27FC236}">
                <a16:creationId xmlns:a16="http://schemas.microsoft.com/office/drawing/2014/main" id="{DEAFCBD9-3069-6A05-D4AA-91338B2F6037}"/>
              </a:ext>
            </a:extLst>
          </p:cNvPr>
          <p:cNvSpPr>
            <a:spLocks noGrp="1"/>
          </p:cNvSpPr>
          <p:nvPr>
            <p:ph type="pic" sz="quarter" idx="13" hasCustomPrompt="1"/>
          </p:nvPr>
        </p:nvSpPr>
        <p:spPr>
          <a:xfrm>
            <a:off x="2565"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2" name="Rectangle 11">
            <a:extLst>
              <a:ext uri="{FF2B5EF4-FFF2-40B4-BE49-F238E27FC236}">
                <a16:creationId xmlns:a16="http://schemas.microsoft.com/office/drawing/2014/main" id="{AFE1F3ED-9B67-EBDA-5E94-5F8B9A8C7B52}"/>
              </a:ext>
            </a:extLst>
          </p:cNvPr>
          <p:cNvSpPr/>
          <p:nvPr userDrawn="1"/>
        </p:nvSpPr>
        <p:spPr>
          <a:xfrm>
            <a:off x="2725632"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727BD8-5802-236B-69DB-E672C5143AFC}"/>
              </a:ext>
            </a:extLst>
          </p:cNvPr>
          <p:cNvSpPr/>
          <p:nvPr userDrawn="1"/>
        </p:nvSpPr>
        <p:spPr>
          <a:xfrm>
            <a:off x="4374301"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1A2C8B3-9C78-13F7-A454-1F7726875B26}"/>
              </a:ext>
            </a:extLst>
          </p:cNvPr>
          <p:cNvSpPr/>
          <p:nvPr userDrawn="1"/>
        </p:nvSpPr>
        <p:spPr>
          <a:xfrm>
            <a:off x="-18066"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436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ge 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D8B953-95AF-2CDD-9807-E08470BD555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0072CE"/>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8"/>
            <a:ext cx="4227889" cy="366424"/>
          </a:xfrm>
          <a:solidFill>
            <a:srgbClr val="0072CE"/>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sp>
        <p:nvSpPr>
          <p:cNvPr id="8" name="Rectangle 7">
            <a:extLst>
              <a:ext uri="{FF2B5EF4-FFF2-40B4-BE49-F238E27FC236}">
                <a16:creationId xmlns:a16="http://schemas.microsoft.com/office/drawing/2014/main" id="{90FED405-67B1-4453-51C3-619195836692}"/>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2E011DF-87E6-5DA3-BA62-3358FB6DE8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3CE0ED-223F-45EE-AE66-EF486BC83420}"/>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BFC0D24-ED8A-BCF9-5FFD-CA8BD359EAC9}"/>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30A5E97-1F21-630E-AD5E-7CAA30FC3186}"/>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ue square object with white squares&#10;&#10;Description automatically generated with medium confidence">
            <a:extLst>
              <a:ext uri="{FF2B5EF4-FFF2-40B4-BE49-F238E27FC236}">
                <a16:creationId xmlns:a16="http://schemas.microsoft.com/office/drawing/2014/main" id="{D55457F0-B7B3-2564-4751-7FEA59A006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0" name="Text Placeholder 13">
            <a:extLst>
              <a:ext uri="{FF2B5EF4-FFF2-40B4-BE49-F238E27FC236}">
                <a16:creationId xmlns:a16="http://schemas.microsoft.com/office/drawing/2014/main" id="{4BA3C47D-96D6-9F15-DFA9-0A727CD0C76C}"/>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Clr>
                <a:srgbClr val="0072CE"/>
              </a:buClr>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0072CE"/>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p:txBody>
      </p:sp>
      <p:sp>
        <p:nvSpPr>
          <p:cNvPr id="21" name="Text Placeholder 13">
            <a:extLst>
              <a:ext uri="{FF2B5EF4-FFF2-40B4-BE49-F238E27FC236}">
                <a16:creationId xmlns:a16="http://schemas.microsoft.com/office/drawing/2014/main" id="{25F76818-91CD-D301-AC12-782C63D00BFB}"/>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25" name="Rectangle 24">
            <a:extLst>
              <a:ext uri="{FF2B5EF4-FFF2-40B4-BE49-F238E27FC236}">
                <a16:creationId xmlns:a16="http://schemas.microsoft.com/office/drawing/2014/main" id="{131AAEFF-0196-81E1-5EE8-416A45EB38E8}"/>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70C4F7F-407E-1531-D041-63D85CC47CC3}"/>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5F80B80-D8B4-7FAE-335D-55524C894E89}"/>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13">
            <a:extLst>
              <a:ext uri="{FF2B5EF4-FFF2-40B4-BE49-F238E27FC236}">
                <a16:creationId xmlns:a16="http://schemas.microsoft.com/office/drawing/2014/main" id="{08E0E9A9-0BA7-2FFF-9F8A-1727C45DFB08}"/>
              </a:ext>
            </a:extLst>
          </p:cNvPr>
          <p:cNvSpPr>
            <a:spLocks noGrp="1"/>
          </p:cNvSpPr>
          <p:nvPr>
            <p:ph type="body" sz="quarter" idx="15" hasCustomPrompt="1"/>
          </p:nvPr>
        </p:nvSpPr>
        <p:spPr>
          <a:xfrm>
            <a:off x="5583238" y="2770963"/>
            <a:ext cx="3781425" cy="3691750"/>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285300581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ge 4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503391-EBA8-98F9-5940-E40FBFCD5CF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0072CE"/>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744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9"/>
            <a:ext cx="4229352" cy="366424"/>
          </a:xfrm>
          <a:solidFill>
            <a:srgbClr val="0072CE"/>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grpSp>
        <p:nvGrpSpPr>
          <p:cNvPr id="7" name="Group 6">
            <a:extLst>
              <a:ext uri="{FF2B5EF4-FFF2-40B4-BE49-F238E27FC236}">
                <a16:creationId xmlns:a16="http://schemas.microsoft.com/office/drawing/2014/main" id="{C0B57306-17DA-5DC7-A873-A62729AB6511}"/>
              </a:ext>
            </a:extLst>
          </p:cNvPr>
          <p:cNvGrpSpPr/>
          <p:nvPr userDrawn="1"/>
        </p:nvGrpSpPr>
        <p:grpSpPr>
          <a:xfrm>
            <a:off x="-6459" y="5570163"/>
            <a:ext cx="1452783" cy="1287837"/>
            <a:chOff x="-6459" y="5570163"/>
            <a:chExt cx="1452783" cy="1287837"/>
          </a:xfrm>
        </p:grpSpPr>
        <p:sp>
          <p:nvSpPr>
            <p:cNvPr id="8" name="Rectangle 7">
              <a:extLst>
                <a:ext uri="{FF2B5EF4-FFF2-40B4-BE49-F238E27FC236}">
                  <a16:creationId xmlns:a16="http://schemas.microsoft.com/office/drawing/2014/main" id="{0FF24E72-1499-8B5C-6E37-8EF59C06DBFC}"/>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CBF4A3F-58E0-9E65-C742-4A5C0ED166DB}"/>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6778236-8835-5DD9-AA3D-2DC35E0F3C11}"/>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3660D72-96CA-CE98-D390-4152230FA355}"/>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F4F6844-4AEA-9D6F-B887-45F6AD5642B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3153B3E6-C50B-9EC1-19C6-BE5AC86396B5}"/>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blue square object with white squares&#10;&#10;Description automatically generated with medium confidence">
            <a:extLst>
              <a:ext uri="{FF2B5EF4-FFF2-40B4-BE49-F238E27FC236}">
                <a16:creationId xmlns:a16="http://schemas.microsoft.com/office/drawing/2014/main" id="{C21B8B83-ADA0-7289-B0EB-21B1CE0D32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6" name="Rectangle 25">
            <a:extLst>
              <a:ext uri="{FF2B5EF4-FFF2-40B4-BE49-F238E27FC236}">
                <a16:creationId xmlns:a16="http://schemas.microsoft.com/office/drawing/2014/main" id="{3AF7F125-FE2E-C4A4-F08E-8C85AFBD480E}"/>
              </a:ext>
            </a:extLst>
          </p:cNvPr>
          <p:cNvSpPr/>
          <p:nvPr userDrawn="1"/>
        </p:nvSpPr>
        <p:spPr>
          <a:xfrm rot="16200000">
            <a:off x="9364663" y="541338"/>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FC3AFD0-2EC1-A7B2-1365-FFD4BD68FDB1}"/>
              </a:ext>
            </a:extLst>
          </p:cNvPr>
          <p:cNvSpPr/>
          <p:nvPr userDrawn="1"/>
        </p:nvSpPr>
        <p:spPr>
          <a:xfrm rot="10800000">
            <a:off x="9210675" y="385761"/>
            <a:ext cx="153988" cy="153988"/>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85EF3A3-4C26-E683-7B5B-E08782D3F84A}"/>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4A4FA33-58E8-3403-EF07-F0B90E16DD7E}"/>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CD609D5-9A68-2AFE-8BED-14FF1B1160A7}"/>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3">
            <a:extLst>
              <a:ext uri="{FF2B5EF4-FFF2-40B4-BE49-F238E27FC236}">
                <a16:creationId xmlns:a16="http://schemas.microsoft.com/office/drawing/2014/main" id="{AD317A82-A036-417D-C04A-1FDE0C3C7744}"/>
              </a:ext>
            </a:extLst>
          </p:cNvPr>
          <p:cNvSpPr>
            <a:spLocks noGrp="1"/>
          </p:cNvSpPr>
          <p:nvPr>
            <p:ph type="body" sz="quarter" idx="15" hasCustomPrompt="1"/>
          </p:nvPr>
        </p:nvSpPr>
        <p:spPr>
          <a:xfrm>
            <a:off x="5583238" y="2076450"/>
            <a:ext cx="3781425" cy="4386263"/>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398173258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uble quote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0F6F94-5C63-F5E6-056C-3D6496A8D53D}"/>
              </a:ext>
            </a:extLst>
          </p:cNvPr>
          <p:cNvSpPr/>
          <p:nvPr userDrawn="1"/>
        </p:nvSpPr>
        <p:spPr>
          <a:xfrm>
            <a:off x="0" y="1"/>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2591776"/>
          </a:xfrm>
        </p:spPr>
        <p:txBody>
          <a:bodyPr/>
          <a:lstStyle>
            <a:lvl1pPr>
              <a:defRPr/>
            </a:lvl1pPr>
            <a:lvl2pPr>
              <a:defRPr/>
            </a:lvl2pPr>
            <a:lvl3pPr>
              <a:defRPr/>
            </a:lvl3pPr>
            <a:lvl4pPr>
              <a:buClr>
                <a:srgbClr val="0072CE"/>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9" name="Text Placeholder 13">
            <a:extLst>
              <a:ext uri="{FF2B5EF4-FFF2-40B4-BE49-F238E27FC236}">
                <a16:creationId xmlns:a16="http://schemas.microsoft.com/office/drawing/2014/main" id="{ED9D9658-BAFD-F97D-DB68-F99817BC2695}"/>
              </a:ext>
            </a:extLst>
          </p:cNvPr>
          <p:cNvSpPr>
            <a:spLocks noGrp="1"/>
          </p:cNvSpPr>
          <p:nvPr>
            <p:ph type="body" sz="quarter" idx="12" hasCustomPrompt="1"/>
          </p:nvPr>
        </p:nvSpPr>
        <p:spPr>
          <a:xfrm>
            <a:off x="539750" y="4030881"/>
            <a:ext cx="4233863" cy="1880357"/>
          </a:xfrm>
          <a:blipFill dpi="0" rotWithShape="1">
            <a:blip r:embed="rId2">
              <a:extLst>
                <a:ext uri="{96DAC541-7B7A-43D3-8B79-37D633B846F1}">
                  <asvg:svgBlip xmlns:asvg="http://schemas.microsoft.com/office/drawing/2016/SVG/main" r:embed="rId3"/>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chemeClr val="bg1"/>
                </a:solidFill>
              </a:defRPr>
            </a:lvl1pPr>
            <a:lvl2pPr>
              <a:defRPr>
                <a:solidFill>
                  <a:schemeClr val="bg1"/>
                </a:solidFill>
              </a:defRPr>
            </a:lvl2pPr>
            <a:lvl3pPr>
              <a:defRPr sz="1050">
                <a:solidFill>
                  <a:schemeClr val="bg1"/>
                </a:solidFill>
              </a:defRPr>
            </a:lvl3pPr>
            <a:lvl4pPr>
              <a:buClr>
                <a:srgbClr val="0072CE"/>
              </a:buClr>
              <a:defRPr>
                <a:solidFill>
                  <a:schemeClr val="bg1"/>
                </a:solidFill>
              </a:defRPr>
            </a:lvl4pPr>
            <a:lvl5pPr>
              <a:defRPr sz="1200" b="1">
                <a:solidFill>
                  <a:schemeClr val="bg1"/>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7" name="Text Placeholder 13">
            <a:extLst>
              <a:ext uri="{FF2B5EF4-FFF2-40B4-BE49-F238E27FC236}">
                <a16:creationId xmlns:a16="http://schemas.microsoft.com/office/drawing/2014/main" id="{2CC5CD37-345F-45B4-6DEC-148363186183}"/>
              </a:ext>
            </a:extLst>
          </p:cNvPr>
          <p:cNvSpPr>
            <a:spLocks noGrp="1"/>
          </p:cNvSpPr>
          <p:nvPr>
            <p:ph type="body" sz="quarter" idx="14" hasCustomPrompt="1"/>
          </p:nvPr>
        </p:nvSpPr>
        <p:spPr>
          <a:xfrm>
            <a:off x="539750" y="6096289"/>
            <a:ext cx="4233863" cy="366424"/>
          </a:xfrm>
          <a:solidFill>
            <a:srgbClr val="0072CE"/>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a:t>
            </a:r>
            <a:r>
              <a:rPr lang="en-US"/>
              <a:t>, one line please</a:t>
            </a:r>
            <a:r>
              <a:rPr lang="en-US" dirty="0"/>
              <a:t>.</a:t>
            </a:r>
            <a:endParaRPr lang="en-GB" dirty="0"/>
          </a:p>
        </p:txBody>
      </p:sp>
      <p:sp>
        <p:nvSpPr>
          <p:cNvPr id="2" name="Title 14">
            <a:extLst>
              <a:ext uri="{FF2B5EF4-FFF2-40B4-BE49-F238E27FC236}">
                <a16:creationId xmlns:a16="http://schemas.microsoft.com/office/drawing/2014/main" id="{0DAD7372-3668-2F8A-41FE-3F70CEBF5C3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grpSp>
        <p:nvGrpSpPr>
          <p:cNvPr id="8" name="Group 7">
            <a:extLst>
              <a:ext uri="{FF2B5EF4-FFF2-40B4-BE49-F238E27FC236}">
                <a16:creationId xmlns:a16="http://schemas.microsoft.com/office/drawing/2014/main" id="{DB0AF795-7289-EA9E-625B-CCB73EA47B88}"/>
              </a:ext>
            </a:extLst>
          </p:cNvPr>
          <p:cNvGrpSpPr/>
          <p:nvPr userDrawn="1"/>
        </p:nvGrpSpPr>
        <p:grpSpPr>
          <a:xfrm>
            <a:off x="-6459" y="5570163"/>
            <a:ext cx="1452783" cy="1287837"/>
            <a:chOff x="-6459" y="5570163"/>
            <a:chExt cx="1452783" cy="1287837"/>
          </a:xfrm>
        </p:grpSpPr>
        <p:sp>
          <p:nvSpPr>
            <p:cNvPr id="10" name="Rectangle 9">
              <a:extLst>
                <a:ext uri="{FF2B5EF4-FFF2-40B4-BE49-F238E27FC236}">
                  <a16:creationId xmlns:a16="http://schemas.microsoft.com/office/drawing/2014/main" id="{21E5EDDB-9381-A863-46B7-8F486FADC99F}"/>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890F0A6-5CA5-57BB-A2B2-7F2200C4C1B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264AB73-AC25-3AEA-5133-6586CBD3667E}"/>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6B1B1FA-C04A-0285-AE89-D7CEED05909B}"/>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4043ED-9351-A8DD-BC01-A26E85368E3A}"/>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6D888CF5-FB82-A9C0-0DFD-E99F2AA1BB82}"/>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blue square object with white squares&#10;&#10;Description automatically generated with medium confidence">
            <a:extLst>
              <a:ext uri="{FF2B5EF4-FFF2-40B4-BE49-F238E27FC236}">
                <a16:creationId xmlns:a16="http://schemas.microsoft.com/office/drawing/2014/main" id="{61B88CF4-5B14-8DC7-FECE-9E45FA90281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568" t="1086" r="41913" b="1086"/>
          <a:stretch/>
        </p:blipFill>
        <p:spPr>
          <a:xfrm>
            <a:off x="5132388" y="0"/>
            <a:ext cx="4770564" cy="6858000"/>
          </a:xfrm>
          <a:prstGeom prst="rect">
            <a:avLst/>
          </a:prstGeom>
        </p:spPr>
      </p:pic>
      <p:sp>
        <p:nvSpPr>
          <p:cNvPr id="27" name="Text Placeholder 13">
            <a:extLst>
              <a:ext uri="{FF2B5EF4-FFF2-40B4-BE49-F238E27FC236}">
                <a16:creationId xmlns:a16="http://schemas.microsoft.com/office/drawing/2014/main" id="{3A366F95-C5B3-9B8E-A84C-F8BC9BFAEF0E}"/>
              </a:ext>
            </a:extLst>
          </p:cNvPr>
          <p:cNvSpPr>
            <a:spLocks noGrp="1"/>
          </p:cNvSpPr>
          <p:nvPr>
            <p:ph type="body" sz="quarter" idx="15" hasCustomPrompt="1"/>
          </p:nvPr>
        </p:nvSpPr>
        <p:spPr>
          <a:xfrm>
            <a:off x="5583238" y="2770963"/>
            <a:ext cx="3781425" cy="3691750"/>
          </a:xfrm>
          <a:blipFill dpi="0" rotWithShape="1">
            <a:blip r:embed="rId5">
              <a:extLst>
                <a:ext uri="{96DAC541-7B7A-43D3-8B79-37D633B846F1}">
                  <asvg:svgBlip xmlns:asvg="http://schemas.microsoft.com/office/drawing/2016/SVG/main" r:embed="rId6"/>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rgbClr val="00A499"/>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28" name="Text Placeholder 13">
            <a:extLst>
              <a:ext uri="{FF2B5EF4-FFF2-40B4-BE49-F238E27FC236}">
                <a16:creationId xmlns:a16="http://schemas.microsoft.com/office/drawing/2014/main" id="{1FD72D61-627A-35E8-53E6-321D8B351016}"/>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Clr>
                <a:srgbClr val="0072CE"/>
              </a:buClr>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0072CE"/>
              </a:buClr>
              <a:buFont typeface="Wingdings" panose="05000000000000000000" pitchFamily="2" charset="2"/>
              <a:buChar char="§"/>
              <a:defRPr lang="en-US" sz="1000" dirty="0"/>
            </a:lvl4pPr>
            <a:lvl5pPr>
              <a:defRPr b="1">
                <a:solidFill>
                  <a:schemeClr val="bg1"/>
                </a:solidFill>
              </a:defRPr>
            </a:lvl5pPr>
          </a:lstStyle>
          <a:p>
            <a:pPr lvl="0"/>
            <a:r>
              <a:rPr lang="en-GB"/>
              <a:t>Bullet point Olorion cus maxim velecte molorum</a:t>
            </a:r>
          </a:p>
          <a:p>
            <a:pPr lvl="0"/>
            <a:r>
              <a:rPr lang="en-GB"/>
              <a:t>Bullet point Olorion cus maxim velecte molorum</a:t>
            </a:r>
          </a:p>
          <a:p>
            <a:pPr lvl="0"/>
            <a:r>
              <a:rPr lang="en-GB"/>
              <a:t>Bullet point Olorion cus maxim velecte molorum</a:t>
            </a:r>
          </a:p>
          <a:p>
            <a:pPr lvl="0"/>
            <a:r>
              <a:rPr lang="en-GB"/>
              <a:t>Bullet point Olorion cus maxim velecte molorum</a:t>
            </a:r>
          </a:p>
          <a:p>
            <a:pPr lvl="0"/>
            <a:r>
              <a:rPr lang="en-GB"/>
              <a:t>Bullet point Olorion cus maxim velectemolorum</a:t>
            </a:r>
            <a:endParaRPr lang="en-GB" dirty="0"/>
          </a:p>
        </p:txBody>
      </p:sp>
      <p:sp>
        <p:nvSpPr>
          <p:cNvPr id="29" name="Text Placeholder 13">
            <a:extLst>
              <a:ext uri="{FF2B5EF4-FFF2-40B4-BE49-F238E27FC236}">
                <a16:creationId xmlns:a16="http://schemas.microsoft.com/office/drawing/2014/main" id="{5CD9183B-8DF1-E1C5-70CE-F36C52004E42}"/>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30" name="Rectangle 29">
            <a:extLst>
              <a:ext uri="{FF2B5EF4-FFF2-40B4-BE49-F238E27FC236}">
                <a16:creationId xmlns:a16="http://schemas.microsoft.com/office/drawing/2014/main" id="{5D1B81AA-9A7E-163C-0FE1-CC6DBA0F33A7}"/>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AF5A16A-D686-583F-E2F8-4DE6C9837C21}"/>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3B50CF9-9BF7-247B-9B0C-E4D7B1140A82}"/>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269935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ge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8032E-6890-F66C-FE98-6F6497F86537}"/>
              </a:ext>
            </a:extLst>
          </p:cNvPr>
          <p:cNvSpPr/>
          <p:nvPr userDrawn="1"/>
        </p:nvSpPr>
        <p:spPr>
          <a:xfrm>
            <a:off x="0" y="0"/>
            <a:ext cx="9906000" cy="6858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blue square object with white squares&#10;&#10;Description automatically generated with medium confidence">
            <a:extLst>
              <a:ext uri="{FF2B5EF4-FFF2-40B4-BE49-F238E27FC236}">
                <a16:creationId xmlns:a16="http://schemas.microsoft.com/office/drawing/2014/main" id="{CD4606DA-25ED-112E-B24F-E81DA6FA5D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05" t="1086" r="23505" b="1086"/>
          <a:stretch/>
        </p:blipFill>
        <p:spPr>
          <a:xfrm>
            <a:off x="0" y="0"/>
            <a:ext cx="9906000" cy="6858000"/>
          </a:xfrm>
          <a:prstGeom prst="rect">
            <a:avLst/>
          </a:prstGeom>
        </p:spPr>
      </p:pic>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2388" y="1184275"/>
            <a:ext cx="4232275" cy="2938439"/>
          </a:xfrm>
        </p:spPr>
        <p:txBody>
          <a:bodyPr/>
          <a:lstStyle>
            <a:lvl1pPr>
              <a:defRPr>
                <a:solidFill>
                  <a:schemeClr val="bg1"/>
                </a:solidFill>
              </a:defRPr>
            </a:lvl1pPr>
            <a:lvl2pPr>
              <a:defRPr>
                <a:solidFill>
                  <a:schemeClr val="bg1"/>
                </a:solidFill>
              </a:defRPr>
            </a:lvl2pPr>
            <a:lvl3pPr>
              <a:defRPr>
                <a:solidFill>
                  <a:schemeClr val="bg1"/>
                </a:solidFill>
              </a:defRPr>
            </a:lvl3pPr>
            <a:lvl4pPr>
              <a:buClr>
                <a:srgbClr val="00A9CE"/>
              </a:buClr>
              <a:defRPr>
                <a:solidFill>
                  <a:schemeClr val="bg1"/>
                </a:solidFill>
              </a:defRPr>
            </a:lvl4pPr>
            <a:lvl5pPr>
              <a:defRPr>
                <a:solidFill>
                  <a:schemeClr val="bg1"/>
                </a:solidFill>
              </a:defRPr>
            </a:lvl5pPr>
          </a:lstStyle>
          <a:p>
            <a:pPr lvl="0"/>
            <a:r>
              <a:rPr lang="en-US" dirty="0"/>
              <a:t>Title, recommended one line, two lines maximum, please</a:t>
            </a:r>
          </a:p>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3849" y="926970"/>
            <a:ext cx="4230813" cy="180975"/>
          </a:xfrm>
        </p:spPr>
        <p:txBody>
          <a:bodyPr/>
          <a:lstStyle>
            <a:lvl1pPr>
              <a:defRPr>
                <a:solidFill>
                  <a:schemeClr val="bg1"/>
                </a:solidFill>
              </a:defRPr>
            </a:lvl1pPr>
          </a:lstStyle>
          <a:p>
            <a:r>
              <a:rPr lang="en-US" dirty="0"/>
              <a:t>CASE STUDY</a:t>
            </a:r>
            <a:endParaRPr lang="en-GB" dirty="0"/>
          </a:p>
        </p:txBody>
      </p:sp>
      <p:sp>
        <p:nvSpPr>
          <p:cNvPr id="18" name="Text Placeholder 13">
            <a:extLst>
              <a:ext uri="{FF2B5EF4-FFF2-40B4-BE49-F238E27FC236}">
                <a16:creationId xmlns:a16="http://schemas.microsoft.com/office/drawing/2014/main" id="{CC8B3CA5-851F-7248-AFE2-04E21FA66B2F}"/>
              </a:ext>
            </a:extLst>
          </p:cNvPr>
          <p:cNvSpPr>
            <a:spLocks noGrp="1"/>
          </p:cNvSpPr>
          <p:nvPr>
            <p:ph type="body" sz="quarter" idx="13" hasCustomPrompt="1"/>
          </p:nvPr>
        </p:nvSpPr>
        <p:spPr>
          <a:xfrm>
            <a:off x="7861300" y="6289466"/>
            <a:ext cx="1503362" cy="241300"/>
          </a:xfrm>
        </p:spPr>
        <p:txBody>
          <a:bodyPr anchor="b"/>
          <a:lstStyle>
            <a:lvl1pPr algn="r">
              <a:defRPr sz="1200">
                <a:solidFill>
                  <a:schemeClr val="bg1"/>
                </a:solidFill>
              </a:defRPr>
            </a:lvl1pPr>
            <a:lvl2pPr algn="r">
              <a:defRPr sz="1200">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www.sbs.nhs.uk</a:t>
            </a:r>
            <a:endParaRPr lang="en-GB" dirty="0"/>
          </a:p>
        </p:txBody>
      </p:sp>
      <p:pic>
        <p:nvPicPr>
          <p:cNvPr id="23" name="Graphic 22">
            <a:extLst>
              <a:ext uri="{FF2B5EF4-FFF2-40B4-BE49-F238E27FC236}">
                <a16:creationId xmlns:a16="http://schemas.microsoft.com/office/drawing/2014/main" id="{A44659BF-49F7-DE21-D0E0-AEDECE24C2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1452" y="461004"/>
            <a:ext cx="1671239" cy="525310"/>
          </a:xfrm>
          <a:prstGeom prst="rect">
            <a:avLst/>
          </a:prstGeom>
        </p:spPr>
      </p:pic>
      <p:pic>
        <p:nvPicPr>
          <p:cNvPr id="24" name="Graphic 23">
            <a:extLst>
              <a:ext uri="{FF2B5EF4-FFF2-40B4-BE49-F238E27FC236}">
                <a16:creationId xmlns:a16="http://schemas.microsoft.com/office/drawing/2014/main" id="{19CD817A-B064-CF49-5FB4-C64A0477C12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4708" y="511281"/>
            <a:ext cx="1143714" cy="465465"/>
          </a:xfrm>
          <a:prstGeom prst="rect">
            <a:avLst/>
          </a:prstGeom>
        </p:spPr>
      </p:pic>
      <p:pic>
        <p:nvPicPr>
          <p:cNvPr id="3" name="Picture Placeholder 17">
            <a:extLst>
              <a:ext uri="{FF2B5EF4-FFF2-40B4-BE49-F238E27FC236}">
                <a16:creationId xmlns:a16="http://schemas.microsoft.com/office/drawing/2014/main" id="{FDC76575-3AE0-0727-846E-D4D84917E7C5}"/>
              </a:ext>
            </a:extLst>
          </p:cNvPr>
          <p:cNvPicPr/>
          <p:nvPr userDrawn="1"/>
        </p:nvPicPr>
        <p:blipFill rotWithShape="1">
          <a:blip r:embed="rId7">
            <a:alphaModFix amt="2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6626" r="16626"/>
          <a:stretch/>
        </p:blipFill>
        <p:spPr>
          <a:xfrm flipH="1">
            <a:off x="201567" y="5029740"/>
            <a:ext cx="1669996" cy="1669996"/>
          </a:xfrm>
          <a:prstGeom prst="rect">
            <a:avLst/>
          </a:prstGeom>
          <a:solidFill>
            <a:srgbClr val="00A9CE"/>
          </a:solidFill>
          <a:ln>
            <a:noFill/>
          </a:ln>
        </p:spPr>
      </p:pic>
      <p:pic>
        <p:nvPicPr>
          <p:cNvPr id="4" name="Picture Placeholder 9">
            <a:extLst>
              <a:ext uri="{FF2B5EF4-FFF2-40B4-BE49-F238E27FC236}">
                <a16:creationId xmlns:a16="http://schemas.microsoft.com/office/drawing/2014/main" id="{8AAB3DF9-EDB5-3F7A-BABB-EBC89BF251CA}"/>
              </a:ext>
            </a:extLst>
          </p:cNvPr>
          <p:cNvPicPr>
            <a:picLocks/>
          </p:cNvPicPr>
          <p:nvPr userDrawn="1"/>
        </p:nvPicPr>
        <p:blipFill rotWithShape="1">
          <a:blip r:embed="rId9">
            <a:alphaModFix amt="2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1580" r="21754"/>
          <a:stretch/>
        </p:blipFill>
        <p:spPr>
          <a:xfrm>
            <a:off x="3806914" y="553235"/>
            <a:ext cx="1146085" cy="1146085"/>
          </a:xfrm>
          <a:prstGeom prst="rect">
            <a:avLst/>
          </a:prstGeom>
          <a:solidFill>
            <a:srgbClr val="003087"/>
          </a:solidFill>
        </p:spPr>
      </p:pic>
      <p:sp>
        <p:nvSpPr>
          <p:cNvPr id="5" name="Rectangle 4">
            <a:extLst>
              <a:ext uri="{FF2B5EF4-FFF2-40B4-BE49-F238E27FC236}">
                <a16:creationId xmlns:a16="http://schemas.microsoft.com/office/drawing/2014/main" id="{D3953665-BBA6-91D9-E895-BBA536C253C7}"/>
              </a:ext>
            </a:extLst>
          </p:cNvPr>
          <p:cNvSpPr/>
          <p:nvPr userDrawn="1"/>
        </p:nvSpPr>
        <p:spPr>
          <a:xfrm>
            <a:off x="7780093" y="4573191"/>
            <a:ext cx="36000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34B504B-ED95-B998-5E5F-F4C3B2EDB083}"/>
              </a:ext>
            </a:extLst>
          </p:cNvPr>
          <p:cNvSpPr/>
          <p:nvPr userDrawn="1"/>
        </p:nvSpPr>
        <p:spPr>
          <a:xfrm>
            <a:off x="8140093" y="4933191"/>
            <a:ext cx="180000" cy="180000"/>
          </a:xfrm>
          <a:prstGeom prst="rect">
            <a:avLst/>
          </a:prstGeom>
          <a:solidFill>
            <a:srgbClr val="00A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a:extLst>
              <a:ext uri="{FF2B5EF4-FFF2-40B4-BE49-F238E27FC236}">
                <a16:creationId xmlns:a16="http://schemas.microsoft.com/office/drawing/2014/main" id="{EFDC944A-AC9B-C306-BBF9-21E2D7DD2420}"/>
              </a:ext>
            </a:extLst>
          </p:cNvPr>
          <p:cNvSpPr>
            <a:spLocks noGrp="1"/>
          </p:cNvSpPr>
          <p:nvPr>
            <p:ph type="pic" sz="quarter" idx="10" hasCustomPrompt="1"/>
          </p:nvPr>
        </p:nvSpPr>
        <p:spPr>
          <a:xfrm>
            <a:off x="539750" y="1184275"/>
            <a:ext cx="4209007" cy="4208995"/>
          </a:xfrm>
          <a:prstGeom prst="rect">
            <a:avLst/>
          </a:prstGeom>
          <a:solidFill>
            <a:srgbClr val="E8EDEE"/>
          </a:solidFill>
        </p:spPr>
        <p:txBody>
          <a:bodyPr tIns="288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7" name="Text Placeholder 13">
            <a:extLst>
              <a:ext uri="{FF2B5EF4-FFF2-40B4-BE49-F238E27FC236}">
                <a16:creationId xmlns:a16="http://schemas.microsoft.com/office/drawing/2014/main" id="{2BACDDF0-6B40-893E-68C4-38EEB52BB3C7}"/>
              </a:ext>
            </a:extLst>
          </p:cNvPr>
          <p:cNvSpPr>
            <a:spLocks noGrp="1"/>
          </p:cNvSpPr>
          <p:nvPr>
            <p:ph type="body" sz="quarter" idx="12" hasCustomPrompt="1"/>
          </p:nvPr>
        </p:nvSpPr>
        <p:spPr>
          <a:xfrm>
            <a:off x="3162549" y="4563377"/>
            <a:ext cx="4500000" cy="1899337"/>
          </a:xfrm>
          <a:blipFill dpi="0" rotWithShape="1">
            <a:blip r:embed="rId11">
              <a:extLst>
                <a:ext uri="{96DAC541-7B7A-43D3-8B79-37D633B846F1}">
                  <asvg:svgBlip xmlns:asvg="http://schemas.microsoft.com/office/drawing/2016/SVG/main" r:embed="rId12"/>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rgbClr val="003087"/>
                </a:solidFill>
              </a:defRPr>
            </a:lvl1pPr>
            <a:lvl2pPr>
              <a:defRPr/>
            </a:lvl2pPr>
            <a:lvl3pPr>
              <a:spcAft>
                <a:spcPts val="0"/>
              </a:spcAft>
              <a:defRPr sz="1000">
                <a:solidFill>
                  <a:srgbClr val="003087"/>
                </a:solidFill>
              </a:defRPr>
            </a:lvl3pPr>
            <a:lvl4pPr>
              <a:buClr>
                <a:srgbClr val="00A9CE"/>
              </a:buClr>
              <a:defRPr/>
            </a:lvl4pPr>
            <a:lvl5pPr>
              <a:defRPr b="1">
                <a:solidFill>
                  <a:srgbClr val="003087"/>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p>
          <a:p>
            <a:pPr lvl="2"/>
            <a:r>
              <a:rPr lang="en-US" dirty="0"/>
              <a:t>Position line 1</a:t>
            </a:r>
          </a:p>
          <a:p>
            <a:pPr lvl="2"/>
            <a:r>
              <a:rPr lang="en-US" dirty="0"/>
              <a:t>position line 2</a:t>
            </a:r>
            <a:endParaRPr lang="en-GB" dirty="0"/>
          </a:p>
        </p:txBody>
      </p:sp>
    </p:spTree>
    <p:extLst>
      <p:ext uri="{BB962C8B-B14F-4D97-AF65-F5344CB8AC3E}">
        <p14:creationId xmlns:p14="http://schemas.microsoft.com/office/powerpoint/2010/main" val="79186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g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E960A6-94C5-91B1-87B0-9F76609A7630}"/>
              </a:ext>
            </a:extLst>
          </p:cNvPr>
          <p:cNvSpPr/>
          <p:nvPr userDrawn="1"/>
        </p:nvSpPr>
        <p:spPr>
          <a:xfrm>
            <a:off x="-6459" y="0"/>
            <a:ext cx="99124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00A9CE"/>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6" name="Picture Placeholder">
            <a:extLst>
              <a:ext uri="{FF2B5EF4-FFF2-40B4-BE49-F238E27FC236}">
                <a16:creationId xmlns:a16="http://schemas.microsoft.com/office/drawing/2014/main" id="{01BF50DD-9E6C-3980-89CE-A1E54F0D951D}"/>
              </a:ext>
            </a:extLst>
          </p:cNvPr>
          <p:cNvSpPr>
            <a:spLocks noGrp="1"/>
          </p:cNvSpPr>
          <p:nvPr>
            <p:ph type="pic" sz="quarter" idx="10" hasCustomPrompt="1"/>
          </p:nvPr>
        </p:nvSpPr>
        <p:spPr>
          <a:xfrm>
            <a:off x="513543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6124663"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3" name="Title 14">
            <a:extLst>
              <a:ext uri="{FF2B5EF4-FFF2-40B4-BE49-F238E27FC236}">
                <a16:creationId xmlns:a16="http://schemas.microsoft.com/office/drawing/2014/main" id="{9FE71643-B26F-C0B3-048D-DB7E65B5F01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CHALLENGE</a:t>
            </a:r>
            <a:endParaRPr lang="en-GB" dirty="0"/>
          </a:p>
        </p:txBody>
      </p:sp>
      <p:sp>
        <p:nvSpPr>
          <p:cNvPr id="5" name="Rectangle 4">
            <a:extLst>
              <a:ext uri="{FF2B5EF4-FFF2-40B4-BE49-F238E27FC236}">
                <a16:creationId xmlns:a16="http://schemas.microsoft.com/office/drawing/2014/main" id="{C6395A5D-5DAD-9C19-A7DA-7847C9E4C1C8}"/>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710405-0B86-4755-D409-8682E7BE22A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27E04A3-F3F4-67D2-77E7-897A295D2A9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67E4DB1-59E2-0D1E-04CC-8E5E6D717662}"/>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F677A13-8457-8EAE-BC6F-248B586F3A69}"/>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E6722D3-DAB0-DC27-6671-D14A8402CF96}"/>
              </a:ext>
            </a:extLst>
          </p:cNvPr>
          <p:cNvSpPr/>
          <p:nvPr userDrawn="1"/>
        </p:nvSpPr>
        <p:spPr>
          <a:xfrm>
            <a:off x="4973062"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FD9EDC2-E917-C8ED-9EEA-60A51CFE0E58}"/>
              </a:ext>
            </a:extLst>
          </p:cNvPr>
          <p:cNvSpPr/>
          <p:nvPr userDrawn="1"/>
        </p:nvSpPr>
        <p:spPr>
          <a:xfrm>
            <a:off x="9364663"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7B22B8D-9477-4821-DB5E-A673E5DEDE8A}"/>
              </a:ext>
            </a:extLst>
          </p:cNvPr>
          <p:cNvSpPr/>
          <p:nvPr userDrawn="1"/>
        </p:nvSpPr>
        <p:spPr>
          <a:xfrm rot="5400000">
            <a:off x="7715994"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DD91060-D698-018A-0CBF-0A2B5A81C355}"/>
              </a:ext>
            </a:extLst>
          </p:cNvPr>
          <p:cNvSpPr/>
          <p:nvPr userDrawn="1"/>
        </p:nvSpPr>
        <p:spPr>
          <a:xfrm>
            <a:off x="5546089"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32C48EC-8209-51B5-42E0-C9BEDC96113A}"/>
              </a:ext>
            </a:extLst>
          </p:cNvPr>
          <p:cNvSpPr/>
          <p:nvPr userDrawn="1"/>
        </p:nvSpPr>
        <p:spPr>
          <a:xfrm>
            <a:off x="4949770"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2871121D-EBE7-A877-1138-B314B0981945}"/>
              </a:ext>
            </a:extLst>
          </p:cNvPr>
          <p:cNvGrpSpPr/>
          <p:nvPr userDrawn="1"/>
        </p:nvGrpSpPr>
        <p:grpSpPr>
          <a:xfrm>
            <a:off x="9364662" y="6462713"/>
            <a:ext cx="395287" cy="395287"/>
            <a:chOff x="9364663" y="6498000"/>
            <a:chExt cx="360000" cy="360000"/>
          </a:xfrm>
        </p:grpSpPr>
        <p:sp>
          <p:nvSpPr>
            <p:cNvPr id="12" name="Rectangle 11">
              <a:extLst>
                <a:ext uri="{FF2B5EF4-FFF2-40B4-BE49-F238E27FC236}">
                  <a16:creationId xmlns:a16="http://schemas.microsoft.com/office/drawing/2014/main" id="{3665F042-EEEB-D89F-0CA0-A3A4B570A40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2D4425-3A19-39B0-FA50-273F32BE612D}"/>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7942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ge 2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835AC-802F-D76E-20B0-64CDE95780A4}"/>
              </a:ext>
            </a:extLst>
          </p:cNvPr>
          <p:cNvSpPr/>
          <p:nvPr userDrawn="1"/>
        </p:nvSpPr>
        <p:spPr>
          <a:xfrm>
            <a:off x="0" y="0"/>
            <a:ext cx="9906000" cy="6848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4951" y="837225"/>
            <a:ext cx="4230813" cy="5625488"/>
          </a:xfrm>
        </p:spPr>
        <p:txBody>
          <a:bodyPr/>
          <a:lstStyle>
            <a:lvl1pPr>
              <a:defRPr/>
            </a:lvl1pPr>
            <a:lvl2pPr>
              <a:defRPr/>
            </a:lvl2pPr>
            <a:lvl3pPr>
              <a:defRPr b="0"/>
            </a:lvl3pPr>
            <a:lvl4pPr>
              <a:buClr>
                <a:srgbClr val="00A9CE"/>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6412" y="476250"/>
            <a:ext cx="4230813" cy="180975"/>
          </a:xfrm>
        </p:spPr>
        <p:txBody>
          <a:bodyPr/>
          <a:lstStyle>
            <a:lvl1pPr>
              <a:defRPr/>
            </a:lvl1pPr>
          </a:lstStyle>
          <a:p>
            <a:r>
              <a:rPr lang="en-US" dirty="0"/>
              <a:t>THE CHALLENGE</a:t>
            </a:r>
            <a:endParaRPr lang="en-GB" dirty="0"/>
          </a:p>
        </p:txBody>
      </p:sp>
      <p:grpSp>
        <p:nvGrpSpPr>
          <p:cNvPr id="12" name="Group 11">
            <a:extLst>
              <a:ext uri="{FF2B5EF4-FFF2-40B4-BE49-F238E27FC236}">
                <a16:creationId xmlns:a16="http://schemas.microsoft.com/office/drawing/2014/main" id="{E603EE49-7C56-93BE-AFD4-E11977989CAE}"/>
              </a:ext>
            </a:extLst>
          </p:cNvPr>
          <p:cNvGrpSpPr/>
          <p:nvPr userDrawn="1"/>
        </p:nvGrpSpPr>
        <p:grpSpPr>
          <a:xfrm flipH="1">
            <a:off x="8453217" y="5570163"/>
            <a:ext cx="1452783" cy="1287837"/>
            <a:chOff x="-6459" y="5570163"/>
            <a:chExt cx="1452783" cy="1287837"/>
          </a:xfrm>
        </p:grpSpPr>
        <p:sp>
          <p:nvSpPr>
            <p:cNvPr id="13" name="Rectangle 12">
              <a:extLst>
                <a:ext uri="{FF2B5EF4-FFF2-40B4-BE49-F238E27FC236}">
                  <a16:creationId xmlns:a16="http://schemas.microsoft.com/office/drawing/2014/main" id="{4D9916F2-8560-3ED6-5D54-142E14BD8BD9}"/>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E9C2C60-9685-2000-0181-3EE85B2712A4}"/>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2D03B3-6C74-344F-61B8-5995F6EC47EB}"/>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7055100-DF7E-6D71-FF5E-7AC70456A083}"/>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36C6780-18C4-8B84-8F2B-5D7FBE461CAB}"/>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icture Placeholder">
            <a:extLst>
              <a:ext uri="{FF2B5EF4-FFF2-40B4-BE49-F238E27FC236}">
                <a16:creationId xmlns:a16="http://schemas.microsoft.com/office/drawing/2014/main" id="{BB98309A-5000-AD93-E7BD-3436081015FE}"/>
              </a:ext>
            </a:extLst>
          </p:cNvPr>
          <p:cNvSpPr>
            <a:spLocks noGrp="1"/>
          </p:cNvSpPr>
          <p:nvPr>
            <p:ph type="pic" sz="quarter" idx="10" hasCustomPrompt="1"/>
          </p:nvPr>
        </p:nvSpPr>
        <p:spPr>
          <a:xfrm>
            <a:off x="152958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1" name="Picture Placeholder">
            <a:extLst>
              <a:ext uri="{FF2B5EF4-FFF2-40B4-BE49-F238E27FC236}">
                <a16:creationId xmlns:a16="http://schemas.microsoft.com/office/drawing/2014/main" id="{20AE83A9-EE23-5955-B6E1-9023A83EA539}"/>
              </a:ext>
            </a:extLst>
          </p:cNvPr>
          <p:cNvSpPr>
            <a:spLocks noGrp="1"/>
          </p:cNvSpPr>
          <p:nvPr>
            <p:ph type="pic" sz="quarter" idx="13" hasCustomPrompt="1"/>
          </p:nvPr>
        </p:nvSpPr>
        <p:spPr>
          <a:xfrm>
            <a:off x="542876"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2" name="Rectangle 21">
            <a:extLst>
              <a:ext uri="{FF2B5EF4-FFF2-40B4-BE49-F238E27FC236}">
                <a16:creationId xmlns:a16="http://schemas.microsoft.com/office/drawing/2014/main" id="{DD53FF3C-233A-6550-B034-1745DF240C91}"/>
              </a:ext>
            </a:extLst>
          </p:cNvPr>
          <p:cNvSpPr/>
          <p:nvPr userDrawn="1"/>
        </p:nvSpPr>
        <p:spPr>
          <a:xfrm>
            <a:off x="3305919"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78AE5-31AE-9233-82D7-DA6ADB53BBE2}"/>
              </a:ext>
            </a:extLst>
          </p:cNvPr>
          <p:cNvSpPr/>
          <p:nvPr userDrawn="1"/>
        </p:nvSpPr>
        <p:spPr>
          <a:xfrm>
            <a:off x="201518"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0FC84AA-962A-7A80-8524-8546433228A2}"/>
              </a:ext>
            </a:extLst>
          </p:cNvPr>
          <p:cNvSpPr/>
          <p:nvPr userDrawn="1"/>
        </p:nvSpPr>
        <p:spPr>
          <a:xfrm rot="5400000">
            <a:off x="538775"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9AB8DB8F-877F-DF62-6A3F-0D9469F6360C}"/>
              </a:ext>
            </a:extLst>
          </p:cNvPr>
          <p:cNvGrpSpPr/>
          <p:nvPr userDrawn="1"/>
        </p:nvGrpSpPr>
        <p:grpSpPr>
          <a:xfrm flipH="1">
            <a:off x="3958165" y="6462712"/>
            <a:ext cx="991606" cy="395287"/>
            <a:chOff x="5074379" y="6462712"/>
            <a:chExt cx="991606" cy="395287"/>
          </a:xfrm>
        </p:grpSpPr>
        <p:sp>
          <p:nvSpPr>
            <p:cNvPr id="25" name="Rectangle 24">
              <a:extLst>
                <a:ext uri="{FF2B5EF4-FFF2-40B4-BE49-F238E27FC236}">
                  <a16:creationId xmlns:a16="http://schemas.microsoft.com/office/drawing/2014/main" id="{0D9A4FDE-8BFD-00E4-D498-F25804FCA6CC}"/>
                </a:ext>
              </a:extLst>
            </p:cNvPr>
            <p:cNvSpPr/>
            <p:nvPr userDrawn="1"/>
          </p:nvSpPr>
          <p:spPr>
            <a:xfrm>
              <a:off x="5670698"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125D59F-6F2E-3C84-F706-8BF627BC8DEA}"/>
                </a:ext>
              </a:extLst>
            </p:cNvPr>
            <p:cNvSpPr/>
            <p:nvPr userDrawn="1"/>
          </p:nvSpPr>
          <p:spPr>
            <a:xfrm>
              <a:off x="5074379"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1DA510AB-8447-7E71-9E59-2B778BB255B7}"/>
              </a:ext>
            </a:extLst>
          </p:cNvPr>
          <p:cNvGrpSpPr/>
          <p:nvPr userDrawn="1"/>
        </p:nvGrpSpPr>
        <p:grpSpPr>
          <a:xfrm rot="5400000">
            <a:off x="144463" y="6462713"/>
            <a:ext cx="395287" cy="395287"/>
            <a:chOff x="9364663" y="6498000"/>
            <a:chExt cx="360000" cy="360000"/>
          </a:xfrm>
        </p:grpSpPr>
        <p:sp>
          <p:nvSpPr>
            <p:cNvPr id="5" name="Rectangle 4">
              <a:extLst>
                <a:ext uri="{FF2B5EF4-FFF2-40B4-BE49-F238E27FC236}">
                  <a16:creationId xmlns:a16="http://schemas.microsoft.com/office/drawing/2014/main" id="{82310CBD-2C52-FBCE-7573-777A94FF64A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F90A95-0000-BF4C-52AD-8BCCF5DF4B87}"/>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655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0-#ppt_w/2"/>
                                          </p:val>
                                        </p:tav>
                                        <p:tav tm="100000">
                                          <p:val>
                                            <p:strVal val="#ppt_x"/>
                                          </p:val>
                                        </p:tav>
                                      </p:tavLst>
                                    </p:anim>
                                    <p:anim calcmode="lin" valueType="num">
                                      <p:cBhvr additive="base">
                                        <p:cTn id="12"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ge 3">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E7A370-F3AD-98B0-E4FE-53D16CC0404D}"/>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00A9CE"/>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5135440"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4" name="Title 14">
            <a:extLst>
              <a:ext uri="{FF2B5EF4-FFF2-40B4-BE49-F238E27FC236}">
                <a16:creationId xmlns:a16="http://schemas.microsoft.com/office/drawing/2014/main" id="{52F6D8EB-7D27-2816-8599-1E66961571D1}"/>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SOLUTION</a:t>
            </a:r>
            <a:endParaRPr lang="en-GB" dirty="0"/>
          </a:p>
        </p:txBody>
      </p:sp>
      <p:grpSp>
        <p:nvGrpSpPr>
          <p:cNvPr id="3" name="Group 2">
            <a:extLst>
              <a:ext uri="{FF2B5EF4-FFF2-40B4-BE49-F238E27FC236}">
                <a16:creationId xmlns:a16="http://schemas.microsoft.com/office/drawing/2014/main" id="{874E9B18-C42C-D7BA-D601-ADFFA1FC8E7C}"/>
              </a:ext>
            </a:extLst>
          </p:cNvPr>
          <p:cNvGrpSpPr/>
          <p:nvPr userDrawn="1"/>
        </p:nvGrpSpPr>
        <p:grpSpPr>
          <a:xfrm>
            <a:off x="-6459" y="5570163"/>
            <a:ext cx="1452783" cy="1287837"/>
            <a:chOff x="-6459" y="5570163"/>
            <a:chExt cx="1452783" cy="1287837"/>
          </a:xfrm>
        </p:grpSpPr>
        <p:sp>
          <p:nvSpPr>
            <p:cNvPr id="6" name="Rectangle 5">
              <a:extLst>
                <a:ext uri="{FF2B5EF4-FFF2-40B4-BE49-F238E27FC236}">
                  <a16:creationId xmlns:a16="http://schemas.microsoft.com/office/drawing/2014/main" id="{FAF60C85-A820-DD56-2BD3-FA310D1873D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693BF09-4125-D29D-21EF-DF23944B17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A4FBB3C-B8BE-7961-A001-29AD08A10D8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97C317D-2B5F-1469-ACB1-B1EFCAAE5C24}"/>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4A883D-4C8D-1A6C-21E2-010DBC05880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3D1F21E2-39DF-9F10-99F8-AFB7426B4657}"/>
              </a:ext>
            </a:extLst>
          </p:cNvPr>
          <p:cNvSpPr/>
          <p:nvPr userDrawn="1"/>
        </p:nvSpPr>
        <p:spPr>
          <a:xfrm>
            <a:off x="5529266"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E3A5A4-E8F6-2D03-469F-77CAE51206FE}"/>
              </a:ext>
            </a:extLst>
          </p:cNvPr>
          <p:cNvSpPr/>
          <p:nvPr userDrawn="1"/>
        </p:nvSpPr>
        <p:spPr>
          <a:xfrm>
            <a:off x="8618163"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8C472CC-5183-F48C-9776-328BE386221E}"/>
              </a:ext>
            </a:extLst>
          </p:cNvPr>
          <p:cNvSpPr/>
          <p:nvPr userDrawn="1"/>
        </p:nvSpPr>
        <p:spPr>
          <a:xfrm>
            <a:off x="5133979"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119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ge 3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71F6E-6BAC-2243-059B-FE3F471C0C72}"/>
              </a:ext>
            </a:extLst>
          </p:cNvPr>
          <p:cNvSpPr/>
          <p:nvPr userDrawn="1"/>
        </p:nvSpPr>
        <p:spPr>
          <a:xfrm>
            <a:off x="0" y="0"/>
            <a:ext cx="9906000" cy="6854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6413" y="837225"/>
            <a:ext cx="4230813" cy="5625488"/>
          </a:xfrm>
        </p:spPr>
        <p:txBody>
          <a:bodyPr/>
          <a:lstStyle>
            <a:lvl1pPr>
              <a:defRPr/>
            </a:lvl1pPr>
            <a:lvl2pPr>
              <a:defRPr/>
            </a:lvl2pPr>
            <a:lvl3pPr>
              <a:defRPr b="0"/>
            </a:lvl3pPr>
            <a:lvl4pPr>
              <a:buClr>
                <a:srgbClr val="00A9CE"/>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7874" y="476250"/>
            <a:ext cx="4230813" cy="180975"/>
          </a:xfrm>
        </p:spPr>
        <p:txBody>
          <a:bodyPr/>
          <a:lstStyle>
            <a:lvl1pPr>
              <a:defRPr sz="900"/>
            </a:lvl1pPr>
          </a:lstStyle>
          <a:p>
            <a:r>
              <a:rPr lang="en-US" dirty="0"/>
              <a:t>THE SOLUTION</a:t>
            </a:r>
            <a:endParaRPr lang="en-GB" dirty="0"/>
          </a:p>
        </p:txBody>
      </p:sp>
      <p:grpSp>
        <p:nvGrpSpPr>
          <p:cNvPr id="4" name="Group 3">
            <a:extLst>
              <a:ext uri="{FF2B5EF4-FFF2-40B4-BE49-F238E27FC236}">
                <a16:creationId xmlns:a16="http://schemas.microsoft.com/office/drawing/2014/main" id="{E8DD5E5A-CF07-D25B-9EEB-F49A98CAF567}"/>
              </a:ext>
            </a:extLst>
          </p:cNvPr>
          <p:cNvGrpSpPr/>
          <p:nvPr userDrawn="1"/>
        </p:nvGrpSpPr>
        <p:grpSpPr>
          <a:xfrm flipH="1">
            <a:off x="8453217" y="5570163"/>
            <a:ext cx="1452783" cy="1287837"/>
            <a:chOff x="-6459" y="5570163"/>
            <a:chExt cx="1452783" cy="1287837"/>
          </a:xfrm>
        </p:grpSpPr>
        <p:sp>
          <p:nvSpPr>
            <p:cNvPr id="5" name="Rectangle 4">
              <a:extLst>
                <a:ext uri="{FF2B5EF4-FFF2-40B4-BE49-F238E27FC236}">
                  <a16:creationId xmlns:a16="http://schemas.microsoft.com/office/drawing/2014/main" id="{727DB05B-5101-9FF3-7323-AF027963862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B93378D-FF28-BE3F-1A2E-5D4920A9687A}"/>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248616-8576-7A34-0B7A-D794AC6C1E4D}"/>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BF8FEB3-B818-B42D-63A4-AFB3A13E94F1}"/>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3FEA6A9-72A2-BB95-5B17-116AE83CDBD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a:extLst>
              <a:ext uri="{FF2B5EF4-FFF2-40B4-BE49-F238E27FC236}">
                <a16:creationId xmlns:a16="http://schemas.microsoft.com/office/drawing/2014/main" id="{DEAFCBD9-3069-6A05-D4AA-91338B2F6037}"/>
              </a:ext>
            </a:extLst>
          </p:cNvPr>
          <p:cNvSpPr>
            <a:spLocks noGrp="1"/>
          </p:cNvSpPr>
          <p:nvPr>
            <p:ph type="pic" sz="quarter" idx="13" hasCustomPrompt="1"/>
          </p:nvPr>
        </p:nvSpPr>
        <p:spPr>
          <a:xfrm>
            <a:off x="2565"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2" name="Rectangle 11">
            <a:extLst>
              <a:ext uri="{FF2B5EF4-FFF2-40B4-BE49-F238E27FC236}">
                <a16:creationId xmlns:a16="http://schemas.microsoft.com/office/drawing/2014/main" id="{AFE1F3ED-9B67-EBDA-5E94-5F8B9A8C7B52}"/>
              </a:ext>
            </a:extLst>
          </p:cNvPr>
          <p:cNvSpPr/>
          <p:nvPr userDrawn="1"/>
        </p:nvSpPr>
        <p:spPr>
          <a:xfrm>
            <a:off x="2725632"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727BD8-5802-236B-69DB-E672C5143AFC}"/>
              </a:ext>
            </a:extLst>
          </p:cNvPr>
          <p:cNvSpPr/>
          <p:nvPr userDrawn="1"/>
        </p:nvSpPr>
        <p:spPr>
          <a:xfrm>
            <a:off x="4374301"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1A2C8B3-9C78-13F7-A454-1F7726875B26}"/>
              </a:ext>
            </a:extLst>
          </p:cNvPr>
          <p:cNvSpPr/>
          <p:nvPr userDrawn="1"/>
        </p:nvSpPr>
        <p:spPr>
          <a:xfrm>
            <a:off x="-18066"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400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2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835AC-802F-D76E-20B0-64CDE95780A4}"/>
              </a:ext>
            </a:extLst>
          </p:cNvPr>
          <p:cNvSpPr/>
          <p:nvPr userDrawn="1"/>
        </p:nvSpPr>
        <p:spPr>
          <a:xfrm>
            <a:off x="0" y="0"/>
            <a:ext cx="9906000" cy="6848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4951" y="837225"/>
            <a:ext cx="4230813" cy="5625488"/>
          </a:xfrm>
        </p:spPr>
        <p:txBody>
          <a:bodyPr/>
          <a:lstStyle>
            <a:lvl1pPr>
              <a:defRPr/>
            </a:lvl1pPr>
            <a:lvl2pPr>
              <a:defRPr/>
            </a:lvl2pPr>
            <a:lvl3pPr>
              <a:defRPr b="0"/>
            </a:lvl3pPr>
            <a:lvl4pPr>
              <a:buClr>
                <a:srgbClr val="003087"/>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6412" y="476250"/>
            <a:ext cx="4230813" cy="180975"/>
          </a:xfrm>
        </p:spPr>
        <p:txBody>
          <a:bodyPr/>
          <a:lstStyle>
            <a:lvl1pPr>
              <a:defRPr/>
            </a:lvl1pPr>
          </a:lstStyle>
          <a:p>
            <a:r>
              <a:rPr lang="en-US" dirty="0"/>
              <a:t>THE CHALLENGE</a:t>
            </a:r>
            <a:endParaRPr lang="en-GB" dirty="0"/>
          </a:p>
        </p:txBody>
      </p:sp>
      <p:grpSp>
        <p:nvGrpSpPr>
          <p:cNvPr id="12" name="Group 11">
            <a:extLst>
              <a:ext uri="{FF2B5EF4-FFF2-40B4-BE49-F238E27FC236}">
                <a16:creationId xmlns:a16="http://schemas.microsoft.com/office/drawing/2014/main" id="{E603EE49-7C56-93BE-AFD4-E11977989CAE}"/>
              </a:ext>
            </a:extLst>
          </p:cNvPr>
          <p:cNvGrpSpPr/>
          <p:nvPr userDrawn="1"/>
        </p:nvGrpSpPr>
        <p:grpSpPr>
          <a:xfrm flipH="1">
            <a:off x="8453217" y="5570163"/>
            <a:ext cx="1452783" cy="1287837"/>
            <a:chOff x="-6459" y="5570163"/>
            <a:chExt cx="1452783" cy="1287837"/>
          </a:xfrm>
        </p:grpSpPr>
        <p:sp>
          <p:nvSpPr>
            <p:cNvPr id="13" name="Rectangle 12">
              <a:extLst>
                <a:ext uri="{FF2B5EF4-FFF2-40B4-BE49-F238E27FC236}">
                  <a16:creationId xmlns:a16="http://schemas.microsoft.com/office/drawing/2014/main" id="{4D9916F2-8560-3ED6-5D54-142E14BD8BD9}"/>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E9C2C60-9685-2000-0181-3EE85B2712A4}"/>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2D03B3-6C74-344F-61B8-5995F6EC47EB}"/>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7055100-DF7E-6D71-FF5E-7AC70456A083}"/>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36C6780-18C4-8B84-8F2B-5D7FBE461CAB}"/>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icture Placeholder">
            <a:extLst>
              <a:ext uri="{FF2B5EF4-FFF2-40B4-BE49-F238E27FC236}">
                <a16:creationId xmlns:a16="http://schemas.microsoft.com/office/drawing/2014/main" id="{BB98309A-5000-AD93-E7BD-3436081015FE}"/>
              </a:ext>
            </a:extLst>
          </p:cNvPr>
          <p:cNvSpPr>
            <a:spLocks noGrp="1"/>
          </p:cNvSpPr>
          <p:nvPr>
            <p:ph type="pic" sz="quarter" idx="10" hasCustomPrompt="1"/>
          </p:nvPr>
        </p:nvSpPr>
        <p:spPr>
          <a:xfrm>
            <a:off x="152958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1" name="Picture Placeholder">
            <a:extLst>
              <a:ext uri="{FF2B5EF4-FFF2-40B4-BE49-F238E27FC236}">
                <a16:creationId xmlns:a16="http://schemas.microsoft.com/office/drawing/2014/main" id="{20AE83A9-EE23-5955-B6E1-9023A83EA539}"/>
              </a:ext>
            </a:extLst>
          </p:cNvPr>
          <p:cNvSpPr>
            <a:spLocks noGrp="1"/>
          </p:cNvSpPr>
          <p:nvPr>
            <p:ph type="pic" sz="quarter" idx="13" hasCustomPrompt="1"/>
          </p:nvPr>
        </p:nvSpPr>
        <p:spPr>
          <a:xfrm>
            <a:off x="542876"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2" name="Rectangle 21">
            <a:extLst>
              <a:ext uri="{FF2B5EF4-FFF2-40B4-BE49-F238E27FC236}">
                <a16:creationId xmlns:a16="http://schemas.microsoft.com/office/drawing/2014/main" id="{DD53FF3C-233A-6550-B034-1745DF240C91}"/>
              </a:ext>
            </a:extLst>
          </p:cNvPr>
          <p:cNvSpPr/>
          <p:nvPr userDrawn="1"/>
        </p:nvSpPr>
        <p:spPr>
          <a:xfrm>
            <a:off x="3305919"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78AE5-31AE-9233-82D7-DA6ADB53BBE2}"/>
              </a:ext>
            </a:extLst>
          </p:cNvPr>
          <p:cNvSpPr/>
          <p:nvPr userDrawn="1"/>
        </p:nvSpPr>
        <p:spPr>
          <a:xfrm>
            <a:off x="201518"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0FC84AA-962A-7A80-8524-8546433228A2}"/>
              </a:ext>
            </a:extLst>
          </p:cNvPr>
          <p:cNvSpPr/>
          <p:nvPr userDrawn="1"/>
        </p:nvSpPr>
        <p:spPr>
          <a:xfrm rot="5400000">
            <a:off x="538775"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9AB8DB8F-877F-DF62-6A3F-0D9469F6360C}"/>
              </a:ext>
            </a:extLst>
          </p:cNvPr>
          <p:cNvGrpSpPr/>
          <p:nvPr userDrawn="1"/>
        </p:nvGrpSpPr>
        <p:grpSpPr>
          <a:xfrm flipH="1">
            <a:off x="3958165" y="6462712"/>
            <a:ext cx="991606" cy="395287"/>
            <a:chOff x="5074379" y="6462712"/>
            <a:chExt cx="991606" cy="395287"/>
          </a:xfrm>
        </p:grpSpPr>
        <p:sp>
          <p:nvSpPr>
            <p:cNvPr id="25" name="Rectangle 24">
              <a:extLst>
                <a:ext uri="{FF2B5EF4-FFF2-40B4-BE49-F238E27FC236}">
                  <a16:creationId xmlns:a16="http://schemas.microsoft.com/office/drawing/2014/main" id="{0D9A4FDE-8BFD-00E4-D498-F25804FCA6CC}"/>
                </a:ext>
              </a:extLst>
            </p:cNvPr>
            <p:cNvSpPr/>
            <p:nvPr userDrawn="1"/>
          </p:nvSpPr>
          <p:spPr>
            <a:xfrm>
              <a:off x="5670698"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125D59F-6F2E-3C84-F706-8BF627BC8DEA}"/>
                </a:ext>
              </a:extLst>
            </p:cNvPr>
            <p:cNvSpPr/>
            <p:nvPr userDrawn="1"/>
          </p:nvSpPr>
          <p:spPr>
            <a:xfrm>
              <a:off x="5074379"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1DA510AB-8447-7E71-9E59-2B778BB255B7}"/>
              </a:ext>
            </a:extLst>
          </p:cNvPr>
          <p:cNvGrpSpPr/>
          <p:nvPr userDrawn="1"/>
        </p:nvGrpSpPr>
        <p:grpSpPr>
          <a:xfrm rot="5400000">
            <a:off x="144463" y="6462713"/>
            <a:ext cx="395287" cy="395287"/>
            <a:chOff x="9364663" y="6498000"/>
            <a:chExt cx="360000" cy="360000"/>
          </a:xfrm>
        </p:grpSpPr>
        <p:sp>
          <p:nvSpPr>
            <p:cNvPr id="5" name="Rectangle 4">
              <a:extLst>
                <a:ext uri="{FF2B5EF4-FFF2-40B4-BE49-F238E27FC236}">
                  <a16:creationId xmlns:a16="http://schemas.microsoft.com/office/drawing/2014/main" id="{82310CBD-2C52-FBCE-7573-777A94FF64A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F90A95-0000-BF4C-52AD-8BCCF5DF4B87}"/>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5690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0-#ppt_w/2"/>
                                          </p:val>
                                        </p:tav>
                                        <p:tav tm="100000">
                                          <p:val>
                                            <p:strVal val="#ppt_x"/>
                                          </p:val>
                                        </p:tav>
                                      </p:tavLst>
                                    </p:anim>
                                    <p:anim calcmode="lin" valueType="num">
                                      <p:cBhvr additive="base">
                                        <p:cTn id="12"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ge 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D8B953-95AF-2CDD-9807-E08470BD555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00A9CE"/>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8"/>
            <a:ext cx="4227889" cy="366424"/>
          </a:xfrm>
          <a:solidFill>
            <a:srgbClr val="00A9CE"/>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sp>
        <p:nvSpPr>
          <p:cNvPr id="8" name="Rectangle 7">
            <a:extLst>
              <a:ext uri="{FF2B5EF4-FFF2-40B4-BE49-F238E27FC236}">
                <a16:creationId xmlns:a16="http://schemas.microsoft.com/office/drawing/2014/main" id="{90FED405-67B1-4453-51C3-619195836692}"/>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2E011DF-87E6-5DA3-BA62-3358FB6DE8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3CE0ED-223F-45EE-AE66-EF486BC83420}"/>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BFC0D24-ED8A-BCF9-5FFD-CA8BD359EAC9}"/>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30A5E97-1F21-630E-AD5E-7CAA30FC3186}"/>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ue square object with white squares&#10;&#10;Description automatically generated with medium confidence">
            <a:extLst>
              <a:ext uri="{FF2B5EF4-FFF2-40B4-BE49-F238E27FC236}">
                <a16:creationId xmlns:a16="http://schemas.microsoft.com/office/drawing/2014/main" id="{D55457F0-B7B3-2564-4751-7FEA59A006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0" name="Text Placeholder 13">
            <a:extLst>
              <a:ext uri="{FF2B5EF4-FFF2-40B4-BE49-F238E27FC236}">
                <a16:creationId xmlns:a16="http://schemas.microsoft.com/office/drawing/2014/main" id="{4BA3C47D-96D6-9F15-DFA9-0A727CD0C76C}"/>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Clr>
                <a:srgbClr val="00A9CE"/>
              </a:buClr>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0072CE"/>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p:txBody>
      </p:sp>
      <p:sp>
        <p:nvSpPr>
          <p:cNvPr id="21" name="Text Placeholder 13">
            <a:extLst>
              <a:ext uri="{FF2B5EF4-FFF2-40B4-BE49-F238E27FC236}">
                <a16:creationId xmlns:a16="http://schemas.microsoft.com/office/drawing/2014/main" id="{25F76818-91CD-D301-AC12-782C63D00BFB}"/>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25" name="Rectangle 24">
            <a:extLst>
              <a:ext uri="{FF2B5EF4-FFF2-40B4-BE49-F238E27FC236}">
                <a16:creationId xmlns:a16="http://schemas.microsoft.com/office/drawing/2014/main" id="{131AAEFF-0196-81E1-5EE8-416A45EB38E8}"/>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70C4F7F-407E-1531-D041-63D85CC47CC3}"/>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5F80B80-D8B4-7FAE-335D-55524C894E89}"/>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13">
            <a:extLst>
              <a:ext uri="{FF2B5EF4-FFF2-40B4-BE49-F238E27FC236}">
                <a16:creationId xmlns:a16="http://schemas.microsoft.com/office/drawing/2014/main" id="{08E0E9A9-0BA7-2FFF-9F8A-1727C45DFB08}"/>
              </a:ext>
            </a:extLst>
          </p:cNvPr>
          <p:cNvSpPr>
            <a:spLocks noGrp="1"/>
          </p:cNvSpPr>
          <p:nvPr>
            <p:ph type="body" sz="quarter" idx="15" hasCustomPrompt="1"/>
          </p:nvPr>
        </p:nvSpPr>
        <p:spPr>
          <a:xfrm>
            <a:off x="5583238" y="2770963"/>
            <a:ext cx="3781425" cy="3691750"/>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5955901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ge 4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503391-EBA8-98F9-5940-E40FBFCD5CF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00A9CE"/>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744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9"/>
            <a:ext cx="4229352" cy="366424"/>
          </a:xfrm>
          <a:solidFill>
            <a:srgbClr val="00A9CE"/>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grpSp>
        <p:nvGrpSpPr>
          <p:cNvPr id="7" name="Group 6">
            <a:extLst>
              <a:ext uri="{FF2B5EF4-FFF2-40B4-BE49-F238E27FC236}">
                <a16:creationId xmlns:a16="http://schemas.microsoft.com/office/drawing/2014/main" id="{C0B57306-17DA-5DC7-A873-A62729AB6511}"/>
              </a:ext>
            </a:extLst>
          </p:cNvPr>
          <p:cNvGrpSpPr/>
          <p:nvPr userDrawn="1"/>
        </p:nvGrpSpPr>
        <p:grpSpPr>
          <a:xfrm>
            <a:off x="-6459" y="5570163"/>
            <a:ext cx="1452783" cy="1287837"/>
            <a:chOff x="-6459" y="5570163"/>
            <a:chExt cx="1452783" cy="1287837"/>
          </a:xfrm>
        </p:grpSpPr>
        <p:sp>
          <p:nvSpPr>
            <p:cNvPr id="8" name="Rectangle 7">
              <a:extLst>
                <a:ext uri="{FF2B5EF4-FFF2-40B4-BE49-F238E27FC236}">
                  <a16:creationId xmlns:a16="http://schemas.microsoft.com/office/drawing/2014/main" id="{0FF24E72-1499-8B5C-6E37-8EF59C06DBFC}"/>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CBF4A3F-58E0-9E65-C742-4A5C0ED166DB}"/>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6778236-8835-5DD9-AA3D-2DC35E0F3C11}"/>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3660D72-96CA-CE98-D390-4152230FA355}"/>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F4F6844-4AEA-9D6F-B887-45F6AD5642B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3153B3E6-C50B-9EC1-19C6-BE5AC86396B5}"/>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blue square object with white squares&#10;&#10;Description automatically generated with medium confidence">
            <a:extLst>
              <a:ext uri="{FF2B5EF4-FFF2-40B4-BE49-F238E27FC236}">
                <a16:creationId xmlns:a16="http://schemas.microsoft.com/office/drawing/2014/main" id="{C21B8B83-ADA0-7289-B0EB-21B1CE0D32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6" name="Rectangle 25">
            <a:extLst>
              <a:ext uri="{FF2B5EF4-FFF2-40B4-BE49-F238E27FC236}">
                <a16:creationId xmlns:a16="http://schemas.microsoft.com/office/drawing/2014/main" id="{3AF7F125-FE2E-C4A4-F08E-8C85AFBD480E}"/>
              </a:ext>
            </a:extLst>
          </p:cNvPr>
          <p:cNvSpPr/>
          <p:nvPr userDrawn="1"/>
        </p:nvSpPr>
        <p:spPr>
          <a:xfrm rot="16200000">
            <a:off x="9364663" y="541338"/>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FC3AFD0-2EC1-A7B2-1365-FFD4BD68FDB1}"/>
              </a:ext>
            </a:extLst>
          </p:cNvPr>
          <p:cNvSpPr/>
          <p:nvPr userDrawn="1"/>
        </p:nvSpPr>
        <p:spPr>
          <a:xfrm rot="10800000">
            <a:off x="9210675" y="385761"/>
            <a:ext cx="153988" cy="153988"/>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85EF3A3-4C26-E683-7B5B-E08782D3F84A}"/>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4A4FA33-58E8-3403-EF07-F0B90E16DD7E}"/>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CD609D5-9A68-2AFE-8BED-14FF1B1160A7}"/>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3">
            <a:extLst>
              <a:ext uri="{FF2B5EF4-FFF2-40B4-BE49-F238E27FC236}">
                <a16:creationId xmlns:a16="http://schemas.microsoft.com/office/drawing/2014/main" id="{AD317A82-A036-417D-C04A-1FDE0C3C7744}"/>
              </a:ext>
            </a:extLst>
          </p:cNvPr>
          <p:cNvSpPr>
            <a:spLocks noGrp="1"/>
          </p:cNvSpPr>
          <p:nvPr>
            <p:ph type="body" sz="quarter" idx="15" hasCustomPrompt="1"/>
          </p:nvPr>
        </p:nvSpPr>
        <p:spPr>
          <a:xfrm>
            <a:off x="5583238" y="2076450"/>
            <a:ext cx="3781425" cy="4386263"/>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417670087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uble quote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0F6F94-5C63-F5E6-056C-3D6496A8D53D}"/>
              </a:ext>
            </a:extLst>
          </p:cNvPr>
          <p:cNvSpPr/>
          <p:nvPr userDrawn="1"/>
        </p:nvSpPr>
        <p:spPr>
          <a:xfrm>
            <a:off x="0" y="1"/>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2591776"/>
          </a:xfrm>
        </p:spPr>
        <p:txBody>
          <a:bodyPr/>
          <a:lstStyle>
            <a:lvl1pPr>
              <a:defRPr/>
            </a:lvl1pPr>
            <a:lvl2pPr>
              <a:defRPr/>
            </a:lvl2pPr>
            <a:lvl3pPr>
              <a:defRPr/>
            </a:lvl3pPr>
            <a:lvl4pPr>
              <a:buClr>
                <a:srgbClr val="00A9CE"/>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9" name="Text Placeholder 13">
            <a:extLst>
              <a:ext uri="{FF2B5EF4-FFF2-40B4-BE49-F238E27FC236}">
                <a16:creationId xmlns:a16="http://schemas.microsoft.com/office/drawing/2014/main" id="{ED9D9658-BAFD-F97D-DB68-F99817BC2695}"/>
              </a:ext>
            </a:extLst>
          </p:cNvPr>
          <p:cNvSpPr>
            <a:spLocks noGrp="1"/>
          </p:cNvSpPr>
          <p:nvPr>
            <p:ph type="body" sz="quarter" idx="12" hasCustomPrompt="1"/>
          </p:nvPr>
        </p:nvSpPr>
        <p:spPr>
          <a:xfrm>
            <a:off x="539750" y="4030881"/>
            <a:ext cx="4233863" cy="1880357"/>
          </a:xfrm>
          <a:blipFill dpi="0" rotWithShape="1">
            <a:blip r:embed="rId2">
              <a:extLst>
                <a:ext uri="{96DAC541-7B7A-43D3-8B79-37D633B846F1}">
                  <asvg:svgBlip xmlns:asvg="http://schemas.microsoft.com/office/drawing/2016/SVG/main" r:embed="rId3"/>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chemeClr val="bg1"/>
                </a:solidFill>
              </a:defRPr>
            </a:lvl1pPr>
            <a:lvl2pPr>
              <a:defRPr>
                <a:solidFill>
                  <a:schemeClr val="bg1"/>
                </a:solidFill>
              </a:defRPr>
            </a:lvl2pPr>
            <a:lvl3pPr>
              <a:defRPr sz="1050">
                <a:solidFill>
                  <a:schemeClr val="bg1"/>
                </a:solidFill>
              </a:defRPr>
            </a:lvl3pPr>
            <a:lvl4pPr>
              <a:buClr>
                <a:srgbClr val="00A9CE"/>
              </a:buClr>
              <a:defRPr>
                <a:solidFill>
                  <a:schemeClr val="bg1"/>
                </a:solidFill>
              </a:defRPr>
            </a:lvl4pPr>
            <a:lvl5pPr>
              <a:defRPr sz="1200" b="1">
                <a:solidFill>
                  <a:schemeClr val="bg1"/>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7" name="Text Placeholder 13">
            <a:extLst>
              <a:ext uri="{FF2B5EF4-FFF2-40B4-BE49-F238E27FC236}">
                <a16:creationId xmlns:a16="http://schemas.microsoft.com/office/drawing/2014/main" id="{2CC5CD37-345F-45B4-6DEC-148363186183}"/>
              </a:ext>
            </a:extLst>
          </p:cNvPr>
          <p:cNvSpPr>
            <a:spLocks noGrp="1"/>
          </p:cNvSpPr>
          <p:nvPr>
            <p:ph type="body" sz="quarter" idx="14" hasCustomPrompt="1"/>
          </p:nvPr>
        </p:nvSpPr>
        <p:spPr>
          <a:xfrm>
            <a:off x="539750" y="6096289"/>
            <a:ext cx="4233863" cy="366424"/>
          </a:xfrm>
          <a:solidFill>
            <a:srgbClr val="00A9CE"/>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a:t>
            </a:r>
            <a:r>
              <a:rPr lang="en-US"/>
              <a:t>, one line please</a:t>
            </a:r>
            <a:r>
              <a:rPr lang="en-US" dirty="0"/>
              <a:t>.</a:t>
            </a:r>
            <a:endParaRPr lang="en-GB" dirty="0"/>
          </a:p>
        </p:txBody>
      </p:sp>
      <p:sp>
        <p:nvSpPr>
          <p:cNvPr id="2" name="Title 14">
            <a:extLst>
              <a:ext uri="{FF2B5EF4-FFF2-40B4-BE49-F238E27FC236}">
                <a16:creationId xmlns:a16="http://schemas.microsoft.com/office/drawing/2014/main" id="{0DAD7372-3668-2F8A-41FE-3F70CEBF5C3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grpSp>
        <p:nvGrpSpPr>
          <p:cNvPr id="8" name="Group 7">
            <a:extLst>
              <a:ext uri="{FF2B5EF4-FFF2-40B4-BE49-F238E27FC236}">
                <a16:creationId xmlns:a16="http://schemas.microsoft.com/office/drawing/2014/main" id="{DB0AF795-7289-EA9E-625B-CCB73EA47B88}"/>
              </a:ext>
            </a:extLst>
          </p:cNvPr>
          <p:cNvGrpSpPr/>
          <p:nvPr userDrawn="1"/>
        </p:nvGrpSpPr>
        <p:grpSpPr>
          <a:xfrm>
            <a:off x="-6459" y="5570163"/>
            <a:ext cx="1452783" cy="1287837"/>
            <a:chOff x="-6459" y="5570163"/>
            <a:chExt cx="1452783" cy="1287837"/>
          </a:xfrm>
        </p:grpSpPr>
        <p:sp>
          <p:nvSpPr>
            <p:cNvPr id="10" name="Rectangle 9">
              <a:extLst>
                <a:ext uri="{FF2B5EF4-FFF2-40B4-BE49-F238E27FC236}">
                  <a16:creationId xmlns:a16="http://schemas.microsoft.com/office/drawing/2014/main" id="{21E5EDDB-9381-A863-46B7-8F486FADC99F}"/>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890F0A6-5CA5-57BB-A2B2-7F2200C4C1B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264AB73-AC25-3AEA-5133-6586CBD3667E}"/>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6B1B1FA-C04A-0285-AE89-D7CEED05909B}"/>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4043ED-9351-A8DD-BC01-A26E85368E3A}"/>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6D888CF5-FB82-A9C0-0DFD-E99F2AA1BB82}"/>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blue square object with white squares&#10;&#10;Description automatically generated with medium confidence">
            <a:extLst>
              <a:ext uri="{FF2B5EF4-FFF2-40B4-BE49-F238E27FC236}">
                <a16:creationId xmlns:a16="http://schemas.microsoft.com/office/drawing/2014/main" id="{61B88CF4-5B14-8DC7-FECE-9E45FA90281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568" t="1086" r="41913" b="1086"/>
          <a:stretch/>
        </p:blipFill>
        <p:spPr>
          <a:xfrm>
            <a:off x="5132388" y="0"/>
            <a:ext cx="4770564" cy="6858000"/>
          </a:xfrm>
          <a:prstGeom prst="rect">
            <a:avLst/>
          </a:prstGeom>
        </p:spPr>
      </p:pic>
      <p:sp>
        <p:nvSpPr>
          <p:cNvPr id="27" name="Text Placeholder 13">
            <a:extLst>
              <a:ext uri="{FF2B5EF4-FFF2-40B4-BE49-F238E27FC236}">
                <a16:creationId xmlns:a16="http://schemas.microsoft.com/office/drawing/2014/main" id="{3A366F95-C5B3-9B8E-A84C-F8BC9BFAEF0E}"/>
              </a:ext>
            </a:extLst>
          </p:cNvPr>
          <p:cNvSpPr>
            <a:spLocks noGrp="1"/>
          </p:cNvSpPr>
          <p:nvPr>
            <p:ph type="body" sz="quarter" idx="15" hasCustomPrompt="1"/>
          </p:nvPr>
        </p:nvSpPr>
        <p:spPr>
          <a:xfrm>
            <a:off x="5583238" y="2770963"/>
            <a:ext cx="3781425" cy="3691750"/>
          </a:xfrm>
          <a:blipFill dpi="0" rotWithShape="1">
            <a:blip r:embed="rId5">
              <a:extLst>
                <a:ext uri="{96DAC541-7B7A-43D3-8B79-37D633B846F1}">
                  <asvg:svgBlip xmlns:asvg="http://schemas.microsoft.com/office/drawing/2016/SVG/main" r:embed="rId6"/>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rgbClr val="00A9CE"/>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28" name="Text Placeholder 13">
            <a:extLst>
              <a:ext uri="{FF2B5EF4-FFF2-40B4-BE49-F238E27FC236}">
                <a16:creationId xmlns:a16="http://schemas.microsoft.com/office/drawing/2014/main" id="{1FD72D61-627A-35E8-53E6-321D8B351016}"/>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Clr>
                <a:srgbClr val="00A9CE"/>
              </a:buClr>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00A9CE"/>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err="1"/>
              <a:t>Olorion</a:t>
            </a:r>
            <a:r>
              <a:rPr lang="en-GB"/>
              <a:t> cus maxim velecte molorum</a:t>
            </a:r>
          </a:p>
          <a:p>
            <a:pPr lvl="0"/>
            <a:r>
              <a:rPr lang="en-GB"/>
              <a:t>Bullet point Olorion cus maxim velecte molorum</a:t>
            </a:r>
          </a:p>
          <a:p>
            <a:pPr lvl="0"/>
            <a:r>
              <a:rPr lang="en-GB"/>
              <a:t>Bullet point Olorion cus maxim velecte molorum</a:t>
            </a:r>
          </a:p>
          <a:p>
            <a:pPr lvl="0"/>
            <a:r>
              <a:rPr lang="en-GB"/>
              <a:t>Bullet point Olorion cus maxim velecte molorum</a:t>
            </a:r>
          </a:p>
          <a:p>
            <a:pPr lvl="0"/>
            <a:r>
              <a:rPr lang="en-GB"/>
              <a:t>Bullet point Olorion cus maxim velectemolorum</a:t>
            </a:r>
            <a:endParaRPr lang="en-GB" dirty="0"/>
          </a:p>
        </p:txBody>
      </p:sp>
      <p:sp>
        <p:nvSpPr>
          <p:cNvPr id="29" name="Text Placeholder 13">
            <a:extLst>
              <a:ext uri="{FF2B5EF4-FFF2-40B4-BE49-F238E27FC236}">
                <a16:creationId xmlns:a16="http://schemas.microsoft.com/office/drawing/2014/main" id="{5CD9183B-8DF1-E1C5-70CE-F36C52004E42}"/>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30" name="Rectangle 29">
            <a:extLst>
              <a:ext uri="{FF2B5EF4-FFF2-40B4-BE49-F238E27FC236}">
                <a16:creationId xmlns:a16="http://schemas.microsoft.com/office/drawing/2014/main" id="{5D1B81AA-9A7E-163C-0FE1-CC6DBA0F33A7}"/>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AF5A16A-D686-583F-E2F8-4DE6C9837C21}"/>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3B50CF9-9BF7-247B-9B0C-E4D7B1140A82}"/>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820984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ge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8032E-6890-F66C-FE98-6F6497F86537}"/>
              </a:ext>
            </a:extLst>
          </p:cNvPr>
          <p:cNvSpPr/>
          <p:nvPr userDrawn="1"/>
        </p:nvSpPr>
        <p:spPr>
          <a:xfrm>
            <a:off x="0" y="0"/>
            <a:ext cx="9906000" cy="6858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blue square object with white squares&#10;&#10;Description automatically generated with medium confidence">
            <a:extLst>
              <a:ext uri="{FF2B5EF4-FFF2-40B4-BE49-F238E27FC236}">
                <a16:creationId xmlns:a16="http://schemas.microsoft.com/office/drawing/2014/main" id="{CD4606DA-25ED-112E-B24F-E81DA6FA5D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05" t="1086" r="23505" b="1086"/>
          <a:stretch/>
        </p:blipFill>
        <p:spPr>
          <a:xfrm>
            <a:off x="0" y="0"/>
            <a:ext cx="9906000" cy="6858000"/>
          </a:xfrm>
          <a:prstGeom prst="rect">
            <a:avLst/>
          </a:prstGeom>
        </p:spPr>
      </p:pic>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2388" y="1184275"/>
            <a:ext cx="4232275" cy="2938439"/>
          </a:xfrm>
        </p:spPr>
        <p:txBody>
          <a:bodyPr/>
          <a:lstStyle>
            <a:lvl1pPr>
              <a:defRPr>
                <a:solidFill>
                  <a:schemeClr val="bg1"/>
                </a:solidFill>
              </a:defRPr>
            </a:lvl1pPr>
            <a:lvl2pPr>
              <a:defRPr>
                <a:solidFill>
                  <a:schemeClr val="bg1"/>
                </a:solidFill>
              </a:defRPr>
            </a:lvl2pPr>
            <a:lvl3pPr>
              <a:defRPr>
                <a:solidFill>
                  <a:schemeClr val="bg1"/>
                </a:solidFill>
              </a:defRPr>
            </a:lvl3pPr>
            <a:lvl4pPr>
              <a:buClr>
                <a:srgbClr val="8566AA"/>
              </a:buClr>
              <a:defRPr>
                <a:solidFill>
                  <a:schemeClr val="bg1"/>
                </a:solidFill>
              </a:defRPr>
            </a:lvl4pPr>
            <a:lvl5pPr>
              <a:defRPr>
                <a:solidFill>
                  <a:schemeClr val="bg1"/>
                </a:solidFill>
              </a:defRPr>
            </a:lvl5pPr>
          </a:lstStyle>
          <a:p>
            <a:pPr lvl="0"/>
            <a:r>
              <a:rPr lang="en-US" dirty="0"/>
              <a:t>Title, recommended one line, two lines maximum, please</a:t>
            </a:r>
          </a:p>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3849" y="926970"/>
            <a:ext cx="4230813" cy="180975"/>
          </a:xfrm>
        </p:spPr>
        <p:txBody>
          <a:bodyPr/>
          <a:lstStyle>
            <a:lvl1pPr>
              <a:defRPr>
                <a:solidFill>
                  <a:schemeClr val="bg1"/>
                </a:solidFill>
              </a:defRPr>
            </a:lvl1pPr>
          </a:lstStyle>
          <a:p>
            <a:r>
              <a:rPr lang="en-US" dirty="0"/>
              <a:t>CASE STUDY</a:t>
            </a:r>
            <a:endParaRPr lang="en-GB" dirty="0"/>
          </a:p>
        </p:txBody>
      </p:sp>
      <p:sp>
        <p:nvSpPr>
          <p:cNvPr id="18" name="Text Placeholder 13">
            <a:extLst>
              <a:ext uri="{FF2B5EF4-FFF2-40B4-BE49-F238E27FC236}">
                <a16:creationId xmlns:a16="http://schemas.microsoft.com/office/drawing/2014/main" id="{CC8B3CA5-851F-7248-AFE2-04E21FA66B2F}"/>
              </a:ext>
            </a:extLst>
          </p:cNvPr>
          <p:cNvSpPr>
            <a:spLocks noGrp="1"/>
          </p:cNvSpPr>
          <p:nvPr>
            <p:ph type="body" sz="quarter" idx="13" hasCustomPrompt="1"/>
          </p:nvPr>
        </p:nvSpPr>
        <p:spPr>
          <a:xfrm>
            <a:off x="7861300" y="6289466"/>
            <a:ext cx="1503362" cy="241300"/>
          </a:xfrm>
        </p:spPr>
        <p:txBody>
          <a:bodyPr anchor="b"/>
          <a:lstStyle>
            <a:lvl1pPr algn="r">
              <a:defRPr sz="1200">
                <a:solidFill>
                  <a:schemeClr val="bg1"/>
                </a:solidFill>
              </a:defRPr>
            </a:lvl1pPr>
            <a:lvl2pPr algn="r">
              <a:defRPr sz="1200">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www.sbs.nhs.uk</a:t>
            </a:r>
            <a:endParaRPr lang="en-GB" dirty="0"/>
          </a:p>
        </p:txBody>
      </p:sp>
      <p:pic>
        <p:nvPicPr>
          <p:cNvPr id="23" name="Graphic 22">
            <a:extLst>
              <a:ext uri="{FF2B5EF4-FFF2-40B4-BE49-F238E27FC236}">
                <a16:creationId xmlns:a16="http://schemas.microsoft.com/office/drawing/2014/main" id="{A44659BF-49F7-DE21-D0E0-AEDECE24C2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1452" y="461004"/>
            <a:ext cx="1671239" cy="525310"/>
          </a:xfrm>
          <a:prstGeom prst="rect">
            <a:avLst/>
          </a:prstGeom>
        </p:spPr>
      </p:pic>
      <p:pic>
        <p:nvPicPr>
          <p:cNvPr id="24" name="Graphic 23">
            <a:extLst>
              <a:ext uri="{FF2B5EF4-FFF2-40B4-BE49-F238E27FC236}">
                <a16:creationId xmlns:a16="http://schemas.microsoft.com/office/drawing/2014/main" id="{19CD817A-B064-CF49-5FB4-C64A0477C12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4708" y="511281"/>
            <a:ext cx="1143714" cy="465465"/>
          </a:xfrm>
          <a:prstGeom prst="rect">
            <a:avLst/>
          </a:prstGeom>
        </p:spPr>
      </p:pic>
      <p:pic>
        <p:nvPicPr>
          <p:cNvPr id="3" name="Picture Placeholder 17">
            <a:extLst>
              <a:ext uri="{FF2B5EF4-FFF2-40B4-BE49-F238E27FC236}">
                <a16:creationId xmlns:a16="http://schemas.microsoft.com/office/drawing/2014/main" id="{FDC76575-3AE0-0727-846E-D4D84917E7C5}"/>
              </a:ext>
            </a:extLst>
          </p:cNvPr>
          <p:cNvPicPr/>
          <p:nvPr userDrawn="1"/>
        </p:nvPicPr>
        <p:blipFill rotWithShape="1">
          <a:blip r:embed="rId7">
            <a:alphaModFix amt="2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6626" r="16626"/>
          <a:stretch/>
        </p:blipFill>
        <p:spPr>
          <a:xfrm flipH="1">
            <a:off x="201567" y="5029740"/>
            <a:ext cx="1669996" cy="1669996"/>
          </a:xfrm>
          <a:prstGeom prst="rect">
            <a:avLst/>
          </a:prstGeom>
          <a:solidFill>
            <a:srgbClr val="8566AA"/>
          </a:solidFill>
          <a:ln>
            <a:noFill/>
          </a:ln>
        </p:spPr>
      </p:pic>
      <p:pic>
        <p:nvPicPr>
          <p:cNvPr id="4" name="Picture Placeholder 9">
            <a:extLst>
              <a:ext uri="{FF2B5EF4-FFF2-40B4-BE49-F238E27FC236}">
                <a16:creationId xmlns:a16="http://schemas.microsoft.com/office/drawing/2014/main" id="{8AAB3DF9-EDB5-3F7A-BABB-EBC89BF251CA}"/>
              </a:ext>
            </a:extLst>
          </p:cNvPr>
          <p:cNvPicPr>
            <a:picLocks/>
          </p:cNvPicPr>
          <p:nvPr userDrawn="1"/>
        </p:nvPicPr>
        <p:blipFill rotWithShape="1">
          <a:blip r:embed="rId9">
            <a:alphaModFix amt="2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1580" r="21754"/>
          <a:stretch/>
        </p:blipFill>
        <p:spPr>
          <a:xfrm>
            <a:off x="3806914" y="553235"/>
            <a:ext cx="1146085" cy="1146085"/>
          </a:xfrm>
          <a:prstGeom prst="rect">
            <a:avLst/>
          </a:prstGeom>
          <a:solidFill>
            <a:srgbClr val="003087"/>
          </a:solidFill>
        </p:spPr>
      </p:pic>
      <p:sp>
        <p:nvSpPr>
          <p:cNvPr id="5" name="Rectangle 4">
            <a:extLst>
              <a:ext uri="{FF2B5EF4-FFF2-40B4-BE49-F238E27FC236}">
                <a16:creationId xmlns:a16="http://schemas.microsoft.com/office/drawing/2014/main" id="{D3953665-BBA6-91D9-E895-BBA536C253C7}"/>
              </a:ext>
            </a:extLst>
          </p:cNvPr>
          <p:cNvSpPr/>
          <p:nvPr userDrawn="1"/>
        </p:nvSpPr>
        <p:spPr>
          <a:xfrm>
            <a:off x="7780093" y="4573191"/>
            <a:ext cx="36000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34B504B-ED95-B998-5E5F-F4C3B2EDB083}"/>
              </a:ext>
            </a:extLst>
          </p:cNvPr>
          <p:cNvSpPr/>
          <p:nvPr userDrawn="1"/>
        </p:nvSpPr>
        <p:spPr>
          <a:xfrm>
            <a:off x="8140093" y="4933191"/>
            <a:ext cx="180000" cy="180000"/>
          </a:xfrm>
          <a:prstGeom prst="rect">
            <a:avLst/>
          </a:prstGeom>
          <a:solidFill>
            <a:srgbClr val="856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a:extLst>
              <a:ext uri="{FF2B5EF4-FFF2-40B4-BE49-F238E27FC236}">
                <a16:creationId xmlns:a16="http://schemas.microsoft.com/office/drawing/2014/main" id="{EFDC944A-AC9B-C306-BBF9-21E2D7DD2420}"/>
              </a:ext>
            </a:extLst>
          </p:cNvPr>
          <p:cNvSpPr>
            <a:spLocks noGrp="1"/>
          </p:cNvSpPr>
          <p:nvPr>
            <p:ph type="pic" sz="quarter" idx="10" hasCustomPrompt="1"/>
          </p:nvPr>
        </p:nvSpPr>
        <p:spPr>
          <a:xfrm>
            <a:off x="539750" y="1184275"/>
            <a:ext cx="4209007" cy="4208995"/>
          </a:xfrm>
          <a:prstGeom prst="rect">
            <a:avLst/>
          </a:prstGeom>
          <a:solidFill>
            <a:srgbClr val="E8EDEE"/>
          </a:solidFill>
        </p:spPr>
        <p:txBody>
          <a:bodyPr tIns="288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7" name="Text Placeholder 13">
            <a:extLst>
              <a:ext uri="{FF2B5EF4-FFF2-40B4-BE49-F238E27FC236}">
                <a16:creationId xmlns:a16="http://schemas.microsoft.com/office/drawing/2014/main" id="{2BACDDF0-6B40-893E-68C4-38EEB52BB3C7}"/>
              </a:ext>
            </a:extLst>
          </p:cNvPr>
          <p:cNvSpPr>
            <a:spLocks noGrp="1"/>
          </p:cNvSpPr>
          <p:nvPr>
            <p:ph type="body" sz="quarter" idx="12" hasCustomPrompt="1"/>
          </p:nvPr>
        </p:nvSpPr>
        <p:spPr>
          <a:xfrm>
            <a:off x="3162549" y="4563377"/>
            <a:ext cx="4500000" cy="1899337"/>
          </a:xfrm>
          <a:blipFill dpi="0" rotWithShape="1">
            <a:blip r:embed="rId11">
              <a:extLst>
                <a:ext uri="{96DAC541-7B7A-43D3-8B79-37D633B846F1}">
                  <asvg:svgBlip xmlns:asvg="http://schemas.microsoft.com/office/drawing/2016/SVG/main" r:embed="rId12"/>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rgbClr val="003087"/>
                </a:solidFill>
              </a:defRPr>
            </a:lvl1pPr>
            <a:lvl2pPr>
              <a:defRPr/>
            </a:lvl2pPr>
            <a:lvl3pPr>
              <a:spcAft>
                <a:spcPts val="0"/>
              </a:spcAft>
              <a:defRPr sz="1000">
                <a:solidFill>
                  <a:srgbClr val="003087"/>
                </a:solidFill>
              </a:defRPr>
            </a:lvl3pPr>
            <a:lvl4pPr>
              <a:buClr>
                <a:srgbClr val="8566AA"/>
              </a:buClr>
              <a:defRPr/>
            </a:lvl4pPr>
            <a:lvl5pPr>
              <a:defRPr b="1">
                <a:solidFill>
                  <a:srgbClr val="003087"/>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p>
          <a:p>
            <a:pPr lvl="2"/>
            <a:r>
              <a:rPr lang="en-US" dirty="0"/>
              <a:t>Position line 1</a:t>
            </a:r>
          </a:p>
          <a:p>
            <a:pPr lvl="2"/>
            <a:r>
              <a:rPr lang="en-US" dirty="0"/>
              <a:t>position line 2</a:t>
            </a:r>
            <a:endParaRPr lang="en-GB" dirty="0"/>
          </a:p>
        </p:txBody>
      </p:sp>
    </p:spTree>
    <p:extLst>
      <p:ext uri="{BB962C8B-B14F-4D97-AF65-F5344CB8AC3E}">
        <p14:creationId xmlns:p14="http://schemas.microsoft.com/office/powerpoint/2010/main" val="260875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g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E960A6-94C5-91B1-87B0-9F76609A7630}"/>
              </a:ext>
            </a:extLst>
          </p:cNvPr>
          <p:cNvSpPr/>
          <p:nvPr userDrawn="1"/>
        </p:nvSpPr>
        <p:spPr>
          <a:xfrm>
            <a:off x="-6459" y="0"/>
            <a:ext cx="99124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8566AA"/>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6" name="Picture Placeholder">
            <a:extLst>
              <a:ext uri="{FF2B5EF4-FFF2-40B4-BE49-F238E27FC236}">
                <a16:creationId xmlns:a16="http://schemas.microsoft.com/office/drawing/2014/main" id="{01BF50DD-9E6C-3980-89CE-A1E54F0D951D}"/>
              </a:ext>
            </a:extLst>
          </p:cNvPr>
          <p:cNvSpPr>
            <a:spLocks noGrp="1"/>
          </p:cNvSpPr>
          <p:nvPr>
            <p:ph type="pic" sz="quarter" idx="10" hasCustomPrompt="1"/>
          </p:nvPr>
        </p:nvSpPr>
        <p:spPr>
          <a:xfrm>
            <a:off x="513543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6124663"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3" name="Title 14">
            <a:extLst>
              <a:ext uri="{FF2B5EF4-FFF2-40B4-BE49-F238E27FC236}">
                <a16:creationId xmlns:a16="http://schemas.microsoft.com/office/drawing/2014/main" id="{9FE71643-B26F-C0B3-048D-DB7E65B5F01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CHALLENGE</a:t>
            </a:r>
            <a:endParaRPr lang="en-GB" dirty="0"/>
          </a:p>
        </p:txBody>
      </p:sp>
      <p:sp>
        <p:nvSpPr>
          <p:cNvPr id="5" name="Rectangle 4">
            <a:extLst>
              <a:ext uri="{FF2B5EF4-FFF2-40B4-BE49-F238E27FC236}">
                <a16:creationId xmlns:a16="http://schemas.microsoft.com/office/drawing/2014/main" id="{C6395A5D-5DAD-9C19-A7DA-7847C9E4C1C8}"/>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710405-0B86-4755-D409-8682E7BE22A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27E04A3-F3F4-67D2-77E7-897A295D2A9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67E4DB1-59E2-0D1E-04CC-8E5E6D717662}"/>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F677A13-8457-8EAE-BC6F-248B586F3A69}"/>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E6722D3-DAB0-DC27-6671-D14A8402CF96}"/>
              </a:ext>
            </a:extLst>
          </p:cNvPr>
          <p:cNvSpPr/>
          <p:nvPr userDrawn="1"/>
        </p:nvSpPr>
        <p:spPr>
          <a:xfrm>
            <a:off x="4973062"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FD9EDC2-E917-C8ED-9EEA-60A51CFE0E58}"/>
              </a:ext>
            </a:extLst>
          </p:cNvPr>
          <p:cNvSpPr/>
          <p:nvPr userDrawn="1"/>
        </p:nvSpPr>
        <p:spPr>
          <a:xfrm>
            <a:off x="9364663"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7B22B8D-9477-4821-DB5E-A673E5DEDE8A}"/>
              </a:ext>
            </a:extLst>
          </p:cNvPr>
          <p:cNvSpPr/>
          <p:nvPr userDrawn="1"/>
        </p:nvSpPr>
        <p:spPr>
          <a:xfrm rot="5400000">
            <a:off x="7715994"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DD91060-D698-018A-0CBF-0A2B5A81C355}"/>
              </a:ext>
            </a:extLst>
          </p:cNvPr>
          <p:cNvSpPr/>
          <p:nvPr userDrawn="1"/>
        </p:nvSpPr>
        <p:spPr>
          <a:xfrm>
            <a:off x="5546089"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32C48EC-8209-51B5-42E0-C9BEDC96113A}"/>
              </a:ext>
            </a:extLst>
          </p:cNvPr>
          <p:cNvSpPr/>
          <p:nvPr userDrawn="1"/>
        </p:nvSpPr>
        <p:spPr>
          <a:xfrm>
            <a:off x="4949770"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2871121D-EBE7-A877-1138-B314B0981945}"/>
              </a:ext>
            </a:extLst>
          </p:cNvPr>
          <p:cNvGrpSpPr/>
          <p:nvPr userDrawn="1"/>
        </p:nvGrpSpPr>
        <p:grpSpPr>
          <a:xfrm>
            <a:off x="9364662" y="6462713"/>
            <a:ext cx="395287" cy="395287"/>
            <a:chOff x="9364663" y="6498000"/>
            <a:chExt cx="360000" cy="360000"/>
          </a:xfrm>
        </p:grpSpPr>
        <p:sp>
          <p:nvSpPr>
            <p:cNvPr id="12" name="Rectangle 11">
              <a:extLst>
                <a:ext uri="{FF2B5EF4-FFF2-40B4-BE49-F238E27FC236}">
                  <a16:creationId xmlns:a16="http://schemas.microsoft.com/office/drawing/2014/main" id="{3665F042-EEEB-D89F-0CA0-A3A4B570A40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2D4425-3A19-39B0-FA50-273F32BE612D}"/>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300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ge 2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835AC-802F-D76E-20B0-64CDE95780A4}"/>
              </a:ext>
            </a:extLst>
          </p:cNvPr>
          <p:cNvSpPr/>
          <p:nvPr userDrawn="1"/>
        </p:nvSpPr>
        <p:spPr>
          <a:xfrm>
            <a:off x="0" y="0"/>
            <a:ext cx="9906000" cy="6848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4951" y="837225"/>
            <a:ext cx="4230813" cy="5625488"/>
          </a:xfrm>
        </p:spPr>
        <p:txBody>
          <a:bodyPr/>
          <a:lstStyle>
            <a:lvl1pPr>
              <a:defRPr/>
            </a:lvl1pPr>
            <a:lvl2pPr>
              <a:defRPr/>
            </a:lvl2pPr>
            <a:lvl3pPr>
              <a:defRPr b="0"/>
            </a:lvl3pPr>
            <a:lvl4pPr>
              <a:buClr>
                <a:srgbClr val="8566AA"/>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6412" y="476250"/>
            <a:ext cx="4230813" cy="180975"/>
          </a:xfrm>
        </p:spPr>
        <p:txBody>
          <a:bodyPr/>
          <a:lstStyle>
            <a:lvl1pPr>
              <a:defRPr/>
            </a:lvl1pPr>
          </a:lstStyle>
          <a:p>
            <a:r>
              <a:rPr lang="en-US" dirty="0"/>
              <a:t>THE CHALLENGE</a:t>
            </a:r>
            <a:endParaRPr lang="en-GB" dirty="0"/>
          </a:p>
        </p:txBody>
      </p:sp>
      <p:grpSp>
        <p:nvGrpSpPr>
          <p:cNvPr id="12" name="Group 11">
            <a:extLst>
              <a:ext uri="{FF2B5EF4-FFF2-40B4-BE49-F238E27FC236}">
                <a16:creationId xmlns:a16="http://schemas.microsoft.com/office/drawing/2014/main" id="{E603EE49-7C56-93BE-AFD4-E11977989CAE}"/>
              </a:ext>
            </a:extLst>
          </p:cNvPr>
          <p:cNvGrpSpPr/>
          <p:nvPr userDrawn="1"/>
        </p:nvGrpSpPr>
        <p:grpSpPr>
          <a:xfrm flipH="1">
            <a:off x="8453217" y="5570163"/>
            <a:ext cx="1452783" cy="1287837"/>
            <a:chOff x="-6459" y="5570163"/>
            <a:chExt cx="1452783" cy="1287837"/>
          </a:xfrm>
        </p:grpSpPr>
        <p:sp>
          <p:nvSpPr>
            <p:cNvPr id="13" name="Rectangle 12">
              <a:extLst>
                <a:ext uri="{FF2B5EF4-FFF2-40B4-BE49-F238E27FC236}">
                  <a16:creationId xmlns:a16="http://schemas.microsoft.com/office/drawing/2014/main" id="{4D9916F2-8560-3ED6-5D54-142E14BD8BD9}"/>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E9C2C60-9685-2000-0181-3EE85B2712A4}"/>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2D03B3-6C74-344F-61B8-5995F6EC47EB}"/>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7055100-DF7E-6D71-FF5E-7AC70456A083}"/>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36C6780-18C4-8B84-8F2B-5D7FBE461CAB}"/>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icture Placeholder">
            <a:extLst>
              <a:ext uri="{FF2B5EF4-FFF2-40B4-BE49-F238E27FC236}">
                <a16:creationId xmlns:a16="http://schemas.microsoft.com/office/drawing/2014/main" id="{BB98309A-5000-AD93-E7BD-3436081015FE}"/>
              </a:ext>
            </a:extLst>
          </p:cNvPr>
          <p:cNvSpPr>
            <a:spLocks noGrp="1"/>
          </p:cNvSpPr>
          <p:nvPr>
            <p:ph type="pic" sz="quarter" idx="10" hasCustomPrompt="1"/>
          </p:nvPr>
        </p:nvSpPr>
        <p:spPr>
          <a:xfrm>
            <a:off x="1529589" y="9613"/>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1" name="Picture Placeholder">
            <a:extLst>
              <a:ext uri="{FF2B5EF4-FFF2-40B4-BE49-F238E27FC236}">
                <a16:creationId xmlns:a16="http://schemas.microsoft.com/office/drawing/2014/main" id="{20AE83A9-EE23-5955-B6E1-9023A83EA539}"/>
              </a:ext>
            </a:extLst>
          </p:cNvPr>
          <p:cNvSpPr>
            <a:spLocks noGrp="1"/>
          </p:cNvSpPr>
          <p:nvPr>
            <p:ph type="pic" sz="quarter" idx="13" hasCustomPrompt="1"/>
          </p:nvPr>
        </p:nvSpPr>
        <p:spPr>
          <a:xfrm>
            <a:off x="542876" y="3617475"/>
            <a:ext cx="3240000" cy="32400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22" name="Rectangle 21">
            <a:extLst>
              <a:ext uri="{FF2B5EF4-FFF2-40B4-BE49-F238E27FC236}">
                <a16:creationId xmlns:a16="http://schemas.microsoft.com/office/drawing/2014/main" id="{DD53FF3C-233A-6550-B034-1745DF240C91}"/>
              </a:ext>
            </a:extLst>
          </p:cNvPr>
          <p:cNvSpPr/>
          <p:nvPr userDrawn="1"/>
        </p:nvSpPr>
        <p:spPr>
          <a:xfrm>
            <a:off x="3305919" y="3428999"/>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78AE5-31AE-9233-82D7-DA6ADB53BBE2}"/>
              </a:ext>
            </a:extLst>
          </p:cNvPr>
          <p:cNvSpPr/>
          <p:nvPr userDrawn="1"/>
        </p:nvSpPr>
        <p:spPr>
          <a:xfrm>
            <a:off x="201518" y="325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0FC84AA-962A-7A80-8524-8546433228A2}"/>
              </a:ext>
            </a:extLst>
          </p:cNvPr>
          <p:cNvSpPr/>
          <p:nvPr userDrawn="1"/>
        </p:nvSpPr>
        <p:spPr>
          <a:xfrm rot="5400000">
            <a:off x="538775" y="541338"/>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9AB8DB8F-877F-DF62-6A3F-0D9469F6360C}"/>
              </a:ext>
            </a:extLst>
          </p:cNvPr>
          <p:cNvGrpSpPr/>
          <p:nvPr userDrawn="1"/>
        </p:nvGrpSpPr>
        <p:grpSpPr>
          <a:xfrm flipH="1">
            <a:off x="3958165" y="6462712"/>
            <a:ext cx="991606" cy="395287"/>
            <a:chOff x="5074379" y="6462712"/>
            <a:chExt cx="991606" cy="395287"/>
          </a:xfrm>
        </p:grpSpPr>
        <p:sp>
          <p:nvSpPr>
            <p:cNvPr id="25" name="Rectangle 24">
              <a:extLst>
                <a:ext uri="{FF2B5EF4-FFF2-40B4-BE49-F238E27FC236}">
                  <a16:creationId xmlns:a16="http://schemas.microsoft.com/office/drawing/2014/main" id="{0D9A4FDE-8BFD-00E4-D498-F25804FCA6CC}"/>
                </a:ext>
              </a:extLst>
            </p:cNvPr>
            <p:cNvSpPr/>
            <p:nvPr userDrawn="1"/>
          </p:nvSpPr>
          <p:spPr>
            <a:xfrm>
              <a:off x="5670698" y="6462712"/>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125D59F-6F2E-3C84-F706-8BF627BC8DEA}"/>
                </a:ext>
              </a:extLst>
            </p:cNvPr>
            <p:cNvSpPr/>
            <p:nvPr userDrawn="1"/>
          </p:nvSpPr>
          <p:spPr>
            <a:xfrm>
              <a:off x="5074379"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1DA510AB-8447-7E71-9E59-2B778BB255B7}"/>
              </a:ext>
            </a:extLst>
          </p:cNvPr>
          <p:cNvGrpSpPr/>
          <p:nvPr userDrawn="1"/>
        </p:nvGrpSpPr>
        <p:grpSpPr>
          <a:xfrm rot="5400000">
            <a:off x="144463" y="6462713"/>
            <a:ext cx="395287" cy="395287"/>
            <a:chOff x="9364663" y="6498000"/>
            <a:chExt cx="360000" cy="360000"/>
          </a:xfrm>
        </p:grpSpPr>
        <p:sp>
          <p:nvSpPr>
            <p:cNvPr id="5" name="Rectangle 4">
              <a:extLst>
                <a:ext uri="{FF2B5EF4-FFF2-40B4-BE49-F238E27FC236}">
                  <a16:creationId xmlns:a16="http://schemas.microsoft.com/office/drawing/2014/main" id="{82310CBD-2C52-FBCE-7573-777A94FF64A1}"/>
                </a:ext>
              </a:extLst>
            </p:cNvPr>
            <p:cNvSpPr/>
            <p:nvPr userDrawn="1"/>
          </p:nvSpPr>
          <p:spPr>
            <a:xfrm>
              <a:off x="9364663" y="667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F90A95-0000-BF4C-52AD-8BCCF5DF4B87}"/>
                </a:ext>
              </a:extLst>
            </p:cNvPr>
            <p:cNvSpPr/>
            <p:nvPr userDrawn="1"/>
          </p:nvSpPr>
          <p:spPr>
            <a:xfrm>
              <a:off x="9544663" y="6498000"/>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3362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decel="42857"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0-#ppt_w/2"/>
                                          </p:val>
                                        </p:tav>
                                        <p:tav tm="100000">
                                          <p:val>
                                            <p:strVal val="#ppt_x"/>
                                          </p:val>
                                        </p:tav>
                                      </p:tavLst>
                                    </p:anim>
                                    <p:anim calcmode="lin" valueType="num">
                                      <p:cBhvr additive="base">
                                        <p:cTn id="12"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ge 3">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E7A370-F3AD-98B0-E4FE-53D16CC0404D}"/>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8566AA"/>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5135440"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4" name="Title 14">
            <a:extLst>
              <a:ext uri="{FF2B5EF4-FFF2-40B4-BE49-F238E27FC236}">
                <a16:creationId xmlns:a16="http://schemas.microsoft.com/office/drawing/2014/main" id="{52F6D8EB-7D27-2816-8599-1E66961571D1}"/>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SOLUTION</a:t>
            </a:r>
            <a:endParaRPr lang="en-GB" dirty="0"/>
          </a:p>
        </p:txBody>
      </p:sp>
      <p:grpSp>
        <p:nvGrpSpPr>
          <p:cNvPr id="3" name="Group 2">
            <a:extLst>
              <a:ext uri="{FF2B5EF4-FFF2-40B4-BE49-F238E27FC236}">
                <a16:creationId xmlns:a16="http://schemas.microsoft.com/office/drawing/2014/main" id="{874E9B18-C42C-D7BA-D601-ADFFA1FC8E7C}"/>
              </a:ext>
            </a:extLst>
          </p:cNvPr>
          <p:cNvGrpSpPr/>
          <p:nvPr userDrawn="1"/>
        </p:nvGrpSpPr>
        <p:grpSpPr>
          <a:xfrm>
            <a:off x="-6459" y="5570163"/>
            <a:ext cx="1452783" cy="1287837"/>
            <a:chOff x="-6459" y="5570163"/>
            <a:chExt cx="1452783" cy="1287837"/>
          </a:xfrm>
        </p:grpSpPr>
        <p:sp>
          <p:nvSpPr>
            <p:cNvPr id="6" name="Rectangle 5">
              <a:extLst>
                <a:ext uri="{FF2B5EF4-FFF2-40B4-BE49-F238E27FC236}">
                  <a16:creationId xmlns:a16="http://schemas.microsoft.com/office/drawing/2014/main" id="{FAF60C85-A820-DD56-2BD3-FA310D1873D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693BF09-4125-D29D-21EF-DF23944B17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A4FBB3C-B8BE-7961-A001-29AD08A10D8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97C317D-2B5F-1469-ACB1-B1EFCAAE5C24}"/>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4A883D-4C8D-1A6C-21E2-010DBC05880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3D1F21E2-39DF-9F10-99F8-AFB7426B4657}"/>
              </a:ext>
            </a:extLst>
          </p:cNvPr>
          <p:cNvSpPr/>
          <p:nvPr userDrawn="1"/>
        </p:nvSpPr>
        <p:spPr>
          <a:xfrm>
            <a:off x="5529266"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E3A5A4-E8F6-2D03-469F-77CAE51206FE}"/>
              </a:ext>
            </a:extLst>
          </p:cNvPr>
          <p:cNvSpPr/>
          <p:nvPr userDrawn="1"/>
        </p:nvSpPr>
        <p:spPr>
          <a:xfrm>
            <a:off x="8618163"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8C472CC-5183-F48C-9776-328BE386221E}"/>
              </a:ext>
            </a:extLst>
          </p:cNvPr>
          <p:cNvSpPr/>
          <p:nvPr userDrawn="1"/>
        </p:nvSpPr>
        <p:spPr>
          <a:xfrm>
            <a:off x="5133979"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677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ge 3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71F6E-6BAC-2243-059B-FE3F471C0C72}"/>
              </a:ext>
            </a:extLst>
          </p:cNvPr>
          <p:cNvSpPr/>
          <p:nvPr userDrawn="1"/>
        </p:nvSpPr>
        <p:spPr>
          <a:xfrm>
            <a:off x="0" y="0"/>
            <a:ext cx="9906000" cy="6854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6413" y="837225"/>
            <a:ext cx="4230813" cy="5625488"/>
          </a:xfrm>
        </p:spPr>
        <p:txBody>
          <a:bodyPr/>
          <a:lstStyle>
            <a:lvl1pPr>
              <a:defRPr/>
            </a:lvl1pPr>
            <a:lvl2pPr>
              <a:defRPr/>
            </a:lvl2pPr>
            <a:lvl3pPr>
              <a:defRPr b="0"/>
            </a:lvl3pPr>
            <a:lvl4pPr>
              <a:buClr>
                <a:srgbClr val="8566AA"/>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7874" y="476250"/>
            <a:ext cx="4230813" cy="180975"/>
          </a:xfrm>
        </p:spPr>
        <p:txBody>
          <a:bodyPr/>
          <a:lstStyle>
            <a:lvl1pPr>
              <a:defRPr sz="900"/>
            </a:lvl1pPr>
          </a:lstStyle>
          <a:p>
            <a:r>
              <a:rPr lang="en-US" dirty="0"/>
              <a:t>THE SOLUTION</a:t>
            </a:r>
            <a:endParaRPr lang="en-GB" dirty="0"/>
          </a:p>
        </p:txBody>
      </p:sp>
      <p:grpSp>
        <p:nvGrpSpPr>
          <p:cNvPr id="4" name="Group 3">
            <a:extLst>
              <a:ext uri="{FF2B5EF4-FFF2-40B4-BE49-F238E27FC236}">
                <a16:creationId xmlns:a16="http://schemas.microsoft.com/office/drawing/2014/main" id="{E8DD5E5A-CF07-D25B-9EEB-F49A98CAF567}"/>
              </a:ext>
            </a:extLst>
          </p:cNvPr>
          <p:cNvGrpSpPr/>
          <p:nvPr userDrawn="1"/>
        </p:nvGrpSpPr>
        <p:grpSpPr>
          <a:xfrm flipH="1">
            <a:off x="8453217" y="5570163"/>
            <a:ext cx="1452783" cy="1287837"/>
            <a:chOff x="-6459" y="5570163"/>
            <a:chExt cx="1452783" cy="1287837"/>
          </a:xfrm>
        </p:grpSpPr>
        <p:sp>
          <p:nvSpPr>
            <p:cNvPr id="5" name="Rectangle 4">
              <a:extLst>
                <a:ext uri="{FF2B5EF4-FFF2-40B4-BE49-F238E27FC236}">
                  <a16:creationId xmlns:a16="http://schemas.microsoft.com/office/drawing/2014/main" id="{727DB05B-5101-9FF3-7323-AF027963862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B93378D-FF28-BE3F-1A2E-5D4920A9687A}"/>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248616-8576-7A34-0B7A-D794AC6C1E4D}"/>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BF8FEB3-B818-B42D-63A4-AFB3A13E94F1}"/>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3FEA6A9-72A2-BB95-5B17-116AE83CDBD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a:extLst>
              <a:ext uri="{FF2B5EF4-FFF2-40B4-BE49-F238E27FC236}">
                <a16:creationId xmlns:a16="http://schemas.microsoft.com/office/drawing/2014/main" id="{DEAFCBD9-3069-6A05-D4AA-91338B2F6037}"/>
              </a:ext>
            </a:extLst>
          </p:cNvPr>
          <p:cNvSpPr>
            <a:spLocks noGrp="1"/>
          </p:cNvSpPr>
          <p:nvPr>
            <p:ph type="pic" sz="quarter" idx="13" hasCustomPrompt="1"/>
          </p:nvPr>
        </p:nvSpPr>
        <p:spPr>
          <a:xfrm>
            <a:off x="2565"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2" name="Rectangle 11">
            <a:extLst>
              <a:ext uri="{FF2B5EF4-FFF2-40B4-BE49-F238E27FC236}">
                <a16:creationId xmlns:a16="http://schemas.microsoft.com/office/drawing/2014/main" id="{AFE1F3ED-9B67-EBDA-5E94-5F8B9A8C7B52}"/>
              </a:ext>
            </a:extLst>
          </p:cNvPr>
          <p:cNvSpPr/>
          <p:nvPr userDrawn="1"/>
        </p:nvSpPr>
        <p:spPr>
          <a:xfrm>
            <a:off x="2725632"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727BD8-5802-236B-69DB-E672C5143AFC}"/>
              </a:ext>
            </a:extLst>
          </p:cNvPr>
          <p:cNvSpPr/>
          <p:nvPr userDrawn="1"/>
        </p:nvSpPr>
        <p:spPr>
          <a:xfrm>
            <a:off x="4374301"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1A2C8B3-9C78-13F7-A454-1F7726875B26}"/>
              </a:ext>
            </a:extLst>
          </p:cNvPr>
          <p:cNvSpPr/>
          <p:nvPr userDrawn="1"/>
        </p:nvSpPr>
        <p:spPr>
          <a:xfrm>
            <a:off x="-18066"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95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ge 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D8B953-95AF-2CDD-9807-E08470BD555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8566AA"/>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8"/>
            <a:ext cx="4227889" cy="366424"/>
          </a:xfrm>
          <a:solidFill>
            <a:srgbClr val="8566AA"/>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sp>
        <p:nvSpPr>
          <p:cNvPr id="8" name="Rectangle 7">
            <a:extLst>
              <a:ext uri="{FF2B5EF4-FFF2-40B4-BE49-F238E27FC236}">
                <a16:creationId xmlns:a16="http://schemas.microsoft.com/office/drawing/2014/main" id="{90FED405-67B1-4453-51C3-619195836692}"/>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2E011DF-87E6-5DA3-BA62-3358FB6DE8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3CE0ED-223F-45EE-AE66-EF486BC83420}"/>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BFC0D24-ED8A-BCF9-5FFD-CA8BD359EAC9}"/>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30A5E97-1F21-630E-AD5E-7CAA30FC3186}"/>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ue square object with white squares&#10;&#10;Description automatically generated with medium confidence">
            <a:extLst>
              <a:ext uri="{FF2B5EF4-FFF2-40B4-BE49-F238E27FC236}">
                <a16:creationId xmlns:a16="http://schemas.microsoft.com/office/drawing/2014/main" id="{D55457F0-B7B3-2564-4751-7FEA59A006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0" name="Text Placeholder 13">
            <a:extLst>
              <a:ext uri="{FF2B5EF4-FFF2-40B4-BE49-F238E27FC236}">
                <a16:creationId xmlns:a16="http://schemas.microsoft.com/office/drawing/2014/main" id="{4BA3C47D-96D6-9F15-DFA9-0A727CD0C76C}"/>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Clr>
                <a:srgbClr val="8566AA"/>
              </a:buClr>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8566AA"/>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p:txBody>
      </p:sp>
      <p:sp>
        <p:nvSpPr>
          <p:cNvPr id="21" name="Text Placeholder 13">
            <a:extLst>
              <a:ext uri="{FF2B5EF4-FFF2-40B4-BE49-F238E27FC236}">
                <a16:creationId xmlns:a16="http://schemas.microsoft.com/office/drawing/2014/main" id="{25F76818-91CD-D301-AC12-782C63D00BFB}"/>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25" name="Rectangle 24">
            <a:extLst>
              <a:ext uri="{FF2B5EF4-FFF2-40B4-BE49-F238E27FC236}">
                <a16:creationId xmlns:a16="http://schemas.microsoft.com/office/drawing/2014/main" id="{131AAEFF-0196-81E1-5EE8-416A45EB38E8}"/>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70C4F7F-407E-1531-D041-63D85CC47CC3}"/>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5F80B80-D8B4-7FAE-335D-55524C894E89}"/>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13">
            <a:extLst>
              <a:ext uri="{FF2B5EF4-FFF2-40B4-BE49-F238E27FC236}">
                <a16:creationId xmlns:a16="http://schemas.microsoft.com/office/drawing/2014/main" id="{08E0E9A9-0BA7-2FFF-9F8A-1727C45DFB08}"/>
              </a:ext>
            </a:extLst>
          </p:cNvPr>
          <p:cNvSpPr>
            <a:spLocks noGrp="1"/>
          </p:cNvSpPr>
          <p:nvPr>
            <p:ph type="body" sz="quarter" idx="15" hasCustomPrompt="1"/>
          </p:nvPr>
        </p:nvSpPr>
        <p:spPr>
          <a:xfrm>
            <a:off x="5583238" y="2770963"/>
            <a:ext cx="3781425" cy="3691750"/>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137121691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ge 4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503391-EBA8-98F9-5940-E40FBFCD5CF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8566AA"/>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744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9"/>
            <a:ext cx="4229352" cy="366424"/>
          </a:xfrm>
          <a:solidFill>
            <a:srgbClr val="8566AA"/>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grpSp>
        <p:nvGrpSpPr>
          <p:cNvPr id="7" name="Group 6">
            <a:extLst>
              <a:ext uri="{FF2B5EF4-FFF2-40B4-BE49-F238E27FC236}">
                <a16:creationId xmlns:a16="http://schemas.microsoft.com/office/drawing/2014/main" id="{C0B57306-17DA-5DC7-A873-A62729AB6511}"/>
              </a:ext>
            </a:extLst>
          </p:cNvPr>
          <p:cNvGrpSpPr/>
          <p:nvPr userDrawn="1"/>
        </p:nvGrpSpPr>
        <p:grpSpPr>
          <a:xfrm>
            <a:off x="-6459" y="5570163"/>
            <a:ext cx="1452783" cy="1287837"/>
            <a:chOff x="-6459" y="5570163"/>
            <a:chExt cx="1452783" cy="1287837"/>
          </a:xfrm>
        </p:grpSpPr>
        <p:sp>
          <p:nvSpPr>
            <p:cNvPr id="8" name="Rectangle 7">
              <a:extLst>
                <a:ext uri="{FF2B5EF4-FFF2-40B4-BE49-F238E27FC236}">
                  <a16:creationId xmlns:a16="http://schemas.microsoft.com/office/drawing/2014/main" id="{0FF24E72-1499-8B5C-6E37-8EF59C06DBFC}"/>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CBF4A3F-58E0-9E65-C742-4A5C0ED166DB}"/>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6778236-8835-5DD9-AA3D-2DC35E0F3C11}"/>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3660D72-96CA-CE98-D390-4152230FA355}"/>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F4F6844-4AEA-9D6F-B887-45F6AD5642B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3153B3E6-C50B-9EC1-19C6-BE5AC86396B5}"/>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blue square object with white squares&#10;&#10;Description automatically generated with medium confidence">
            <a:extLst>
              <a:ext uri="{FF2B5EF4-FFF2-40B4-BE49-F238E27FC236}">
                <a16:creationId xmlns:a16="http://schemas.microsoft.com/office/drawing/2014/main" id="{C21B8B83-ADA0-7289-B0EB-21B1CE0D32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6" name="Rectangle 25">
            <a:extLst>
              <a:ext uri="{FF2B5EF4-FFF2-40B4-BE49-F238E27FC236}">
                <a16:creationId xmlns:a16="http://schemas.microsoft.com/office/drawing/2014/main" id="{3AF7F125-FE2E-C4A4-F08E-8C85AFBD480E}"/>
              </a:ext>
            </a:extLst>
          </p:cNvPr>
          <p:cNvSpPr/>
          <p:nvPr userDrawn="1"/>
        </p:nvSpPr>
        <p:spPr>
          <a:xfrm rot="16200000">
            <a:off x="9364663" y="541338"/>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FC3AFD0-2EC1-A7B2-1365-FFD4BD68FDB1}"/>
              </a:ext>
            </a:extLst>
          </p:cNvPr>
          <p:cNvSpPr/>
          <p:nvPr userDrawn="1"/>
        </p:nvSpPr>
        <p:spPr>
          <a:xfrm rot="10800000">
            <a:off x="9210675" y="385761"/>
            <a:ext cx="153988" cy="153988"/>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85EF3A3-4C26-E683-7B5B-E08782D3F84A}"/>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4A4FA33-58E8-3403-EF07-F0B90E16DD7E}"/>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CD609D5-9A68-2AFE-8BED-14FF1B1160A7}"/>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3">
            <a:extLst>
              <a:ext uri="{FF2B5EF4-FFF2-40B4-BE49-F238E27FC236}">
                <a16:creationId xmlns:a16="http://schemas.microsoft.com/office/drawing/2014/main" id="{AD317A82-A036-417D-C04A-1FDE0C3C7744}"/>
              </a:ext>
            </a:extLst>
          </p:cNvPr>
          <p:cNvSpPr>
            <a:spLocks noGrp="1"/>
          </p:cNvSpPr>
          <p:nvPr>
            <p:ph type="body" sz="quarter" idx="15" hasCustomPrompt="1"/>
          </p:nvPr>
        </p:nvSpPr>
        <p:spPr>
          <a:xfrm>
            <a:off x="5583238" y="2076450"/>
            <a:ext cx="3781425" cy="4386263"/>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55523963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3">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E7A370-F3AD-98B0-E4FE-53D16CC0404D}"/>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5625488"/>
          </a:xfrm>
        </p:spPr>
        <p:txBody>
          <a:bodyPr/>
          <a:lstStyle>
            <a:lvl1pPr>
              <a:defRPr/>
            </a:lvl1pPr>
            <a:lvl2pPr>
              <a:defRPr/>
            </a:lvl2pPr>
            <a:lvl3pPr>
              <a:defRPr b="0"/>
            </a:lvl3pPr>
            <a:lvl4pPr>
              <a:buClr>
                <a:srgbClr val="003087"/>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1" name="Picture Placeholder">
            <a:extLst>
              <a:ext uri="{FF2B5EF4-FFF2-40B4-BE49-F238E27FC236}">
                <a16:creationId xmlns:a16="http://schemas.microsoft.com/office/drawing/2014/main" id="{DAB5E28B-692C-3239-3251-3591970B4063}"/>
              </a:ext>
            </a:extLst>
          </p:cNvPr>
          <p:cNvSpPr>
            <a:spLocks noGrp="1"/>
          </p:cNvSpPr>
          <p:nvPr>
            <p:ph type="pic" sz="quarter" idx="13" hasCustomPrompt="1"/>
          </p:nvPr>
        </p:nvSpPr>
        <p:spPr>
          <a:xfrm>
            <a:off x="5135440"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4" name="Title 14">
            <a:extLst>
              <a:ext uri="{FF2B5EF4-FFF2-40B4-BE49-F238E27FC236}">
                <a16:creationId xmlns:a16="http://schemas.microsoft.com/office/drawing/2014/main" id="{52F6D8EB-7D27-2816-8599-1E66961571D1}"/>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SOLUTION</a:t>
            </a:r>
            <a:endParaRPr lang="en-GB" dirty="0"/>
          </a:p>
        </p:txBody>
      </p:sp>
      <p:grpSp>
        <p:nvGrpSpPr>
          <p:cNvPr id="3" name="Group 2">
            <a:extLst>
              <a:ext uri="{FF2B5EF4-FFF2-40B4-BE49-F238E27FC236}">
                <a16:creationId xmlns:a16="http://schemas.microsoft.com/office/drawing/2014/main" id="{874E9B18-C42C-D7BA-D601-ADFFA1FC8E7C}"/>
              </a:ext>
            </a:extLst>
          </p:cNvPr>
          <p:cNvGrpSpPr/>
          <p:nvPr userDrawn="1"/>
        </p:nvGrpSpPr>
        <p:grpSpPr>
          <a:xfrm>
            <a:off x="-6459" y="5570163"/>
            <a:ext cx="1452783" cy="1287837"/>
            <a:chOff x="-6459" y="5570163"/>
            <a:chExt cx="1452783" cy="1287837"/>
          </a:xfrm>
        </p:grpSpPr>
        <p:sp>
          <p:nvSpPr>
            <p:cNvPr id="6" name="Rectangle 5">
              <a:extLst>
                <a:ext uri="{FF2B5EF4-FFF2-40B4-BE49-F238E27FC236}">
                  <a16:creationId xmlns:a16="http://schemas.microsoft.com/office/drawing/2014/main" id="{FAF60C85-A820-DD56-2BD3-FA310D1873D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693BF09-4125-D29D-21EF-DF23944B17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A4FBB3C-B8BE-7961-A001-29AD08A10D89}"/>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97C317D-2B5F-1469-ACB1-B1EFCAAE5C24}"/>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4A883D-4C8D-1A6C-21E2-010DBC05880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3D1F21E2-39DF-9F10-99F8-AFB7426B4657}"/>
              </a:ext>
            </a:extLst>
          </p:cNvPr>
          <p:cNvSpPr/>
          <p:nvPr userDrawn="1"/>
        </p:nvSpPr>
        <p:spPr>
          <a:xfrm>
            <a:off x="5529266"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E3A5A4-E8F6-2D03-469F-77CAE51206FE}"/>
              </a:ext>
            </a:extLst>
          </p:cNvPr>
          <p:cNvSpPr/>
          <p:nvPr userDrawn="1"/>
        </p:nvSpPr>
        <p:spPr>
          <a:xfrm>
            <a:off x="8618163"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8C472CC-5183-F48C-9776-328BE386221E}"/>
              </a:ext>
            </a:extLst>
          </p:cNvPr>
          <p:cNvSpPr/>
          <p:nvPr userDrawn="1"/>
        </p:nvSpPr>
        <p:spPr>
          <a:xfrm>
            <a:off x="5133979"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249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uble quote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0F6F94-5C63-F5E6-056C-3D6496A8D53D}"/>
              </a:ext>
            </a:extLst>
          </p:cNvPr>
          <p:cNvSpPr/>
          <p:nvPr userDrawn="1"/>
        </p:nvSpPr>
        <p:spPr>
          <a:xfrm>
            <a:off x="0" y="1"/>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2591776"/>
          </a:xfrm>
        </p:spPr>
        <p:txBody>
          <a:bodyPr/>
          <a:lstStyle>
            <a:lvl1pPr>
              <a:defRPr/>
            </a:lvl1pPr>
            <a:lvl2pPr>
              <a:defRPr/>
            </a:lvl2pPr>
            <a:lvl3pPr>
              <a:defRPr/>
            </a:lvl3pPr>
            <a:lvl4pPr>
              <a:buClr>
                <a:srgbClr val="8566AA"/>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9" name="Text Placeholder 13">
            <a:extLst>
              <a:ext uri="{FF2B5EF4-FFF2-40B4-BE49-F238E27FC236}">
                <a16:creationId xmlns:a16="http://schemas.microsoft.com/office/drawing/2014/main" id="{ED9D9658-BAFD-F97D-DB68-F99817BC2695}"/>
              </a:ext>
            </a:extLst>
          </p:cNvPr>
          <p:cNvSpPr>
            <a:spLocks noGrp="1"/>
          </p:cNvSpPr>
          <p:nvPr>
            <p:ph type="body" sz="quarter" idx="12" hasCustomPrompt="1"/>
          </p:nvPr>
        </p:nvSpPr>
        <p:spPr>
          <a:xfrm>
            <a:off x="539750" y="4030881"/>
            <a:ext cx="4233863" cy="1880357"/>
          </a:xfrm>
          <a:blipFill dpi="0" rotWithShape="1">
            <a:blip r:embed="rId2">
              <a:extLst>
                <a:ext uri="{96DAC541-7B7A-43D3-8B79-37D633B846F1}">
                  <asvg:svgBlip xmlns:asvg="http://schemas.microsoft.com/office/drawing/2016/SVG/main" r:embed="rId3"/>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chemeClr val="bg1"/>
                </a:solidFill>
              </a:defRPr>
            </a:lvl1pPr>
            <a:lvl2pPr>
              <a:defRPr>
                <a:solidFill>
                  <a:schemeClr val="bg1"/>
                </a:solidFill>
              </a:defRPr>
            </a:lvl2pPr>
            <a:lvl3pPr>
              <a:defRPr sz="1050">
                <a:solidFill>
                  <a:schemeClr val="bg1"/>
                </a:solidFill>
              </a:defRPr>
            </a:lvl3pPr>
            <a:lvl4pPr>
              <a:buClr>
                <a:srgbClr val="8566AA"/>
              </a:buClr>
              <a:defRPr>
                <a:solidFill>
                  <a:schemeClr val="bg1"/>
                </a:solidFill>
              </a:defRPr>
            </a:lvl4pPr>
            <a:lvl5pPr>
              <a:defRPr sz="1200" b="1">
                <a:solidFill>
                  <a:schemeClr val="bg1"/>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7" name="Text Placeholder 13">
            <a:extLst>
              <a:ext uri="{FF2B5EF4-FFF2-40B4-BE49-F238E27FC236}">
                <a16:creationId xmlns:a16="http://schemas.microsoft.com/office/drawing/2014/main" id="{2CC5CD37-345F-45B4-6DEC-148363186183}"/>
              </a:ext>
            </a:extLst>
          </p:cNvPr>
          <p:cNvSpPr>
            <a:spLocks noGrp="1"/>
          </p:cNvSpPr>
          <p:nvPr>
            <p:ph type="body" sz="quarter" idx="14" hasCustomPrompt="1"/>
          </p:nvPr>
        </p:nvSpPr>
        <p:spPr>
          <a:xfrm>
            <a:off x="539750" y="6096289"/>
            <a:ext cx="4233863" cy="366424"/>
          </a:xfrm>
          <a:solidFill>
            <a:srgbClr val="8566AA"/>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a:t>
            </a:r>
            <a:r>
              <a:rPr lang="en-US"/>
              <a:t>, one line please</a:t>
            </a:r>
            <a:r>
              <a:rPr lang="en-US" dirty="0"/>
              <a:t>.</a:t>
            </a:r>
            <a:endParaRPr lang="en-GB" dirty="0"/>
          </a:p>
        </p:txBody>
      </p:sp>
      <p:sp>
        <p:nvSpPr>
          <p:cNvPr id="2" name="Title 14">
            <a:extLst>
              <a:ext uri="{FF2B5EF4-FFF2-40B4-BE49-F238E27FC236}">
                <a16:creationId xmlns:a16="http://schemas.microsoft.com/office/drawing/2014/main" id="{0DAD7372-3668-2F8A-41FE-3F70CEBF5C3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grpSp>
        <p:nvGrpSpPr>
          <p:cNvPr id="8" name="Group 7">
            <a:extLst>
              <a:ext uri="{FF2B5EF4-FFF2-40B4-BE49-F238E27FC236}">
                <a16:creationId xmlns:a16="http://schemas.microsoft.com/office/drawing/2014/main" id="{DB0AF795-7289-EA9E-625B-CCB73EA47B88}"/>
              </a:ext>
            </a:extLst>
          </p:cNvPr>
          <p:cNvGrpSpPr/>
          <p:nvPr userDrawn="1"/>
        </p:nvGrpSpPr>
        <p:grpSpPr>
          <a:xfrm>
            <a:off x="-6459" y="5570163"/>
            <a:ext cx="1452783" cy="1287837"/>
            <a:chOff x="-6459" y="5570163"/>
            <a:chExt cx="1452783" cy="1287837"/>
          </a:xfrm>
        </p:grpSpPr>
        <p:sp>
          <p:nvSpPr>
            <p:cNvPr id="10" name="Rectangle 9">
              <a:extLst>
                <a:ext uri="{FF2B5EF4-FFF2-40B4-BE49-F238E27FC236}">
                  <a16:creationId xmlns:a16="http://schemas.microsoft.com/office/drawing/2014/main" id="{21E5EDDB-9381-A863-46B7-8F486FADC99F}"/>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890F0A6-5CA5-57BB-A2B2-7F2200C4C1B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264AB73-AC25-3AEA-5133-6586CBD3667E}"/>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6B1B1FA-C04A-0285-AE89-D7CEED05909B}"/>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4043ED-9351-A8DD-BC01-A26E85368E3A}"/>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6D888CF5-FB82-A9C0-0DFD-E99F2AA1BB82}"/>
              </a:ext>
            </a:extLst>
          </p:cNvPr>
          <p:cNvSpPr/>
          <p:nvPr userDrawn="1"/>
        </p:nvSpPr>
        <p:spPr>
          <a:xfrm>
            <a:off x="4773613" y="6462713"/>
            <a:ext cx="180000" cy="180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blue square object with white squares&#10;&#10;Description automatically generated with medium confidence">
            <a:extLst>
              <a:ext uri="{FF2B5EF4-FFF2-40B4-BE49-F238E27FC236}">
                <a16:creationId xmlns:a16="http://schemas.microsoft.com/office/drawing/2014/main" id="{61B88CF4-5B14-8DC7-FECE-9E45FA90281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568" t="1086" r="41913" b="1086"/>
          <a:stretch/>
        </p:blipFill>
        <p:spPr>
          <a:xfrm>
            <a:off x="5132388" y="0"/>
            <a:ext cx="4770564" cy="6858000"/>
          </a:xfrm>
          <a:prstGeom prst="rect">
            <a:avLst/>
          </a:prstGeom>
        </p:spPr>
      </p:pic>
      <p:sp>
        <p:nvSpPr>
          <p:cNvPr id="27" name="Text Placeholder 13">
            <a:extLst>
              <a:ext uri="{FF2B5EF4-FFF2-40B4-BE49-F238E27FC236}">
                <a16:creationId xmlns:a16="http://schemas.microsoft.com/office/drawing/2014/main" id="{3A366F95-C5B3-9B8E-A84C-F8BC9BFAEF0E}"/>
              </a:ext>
            </a:extLst>
          </p:cNvPr>
          <p:cNvSpPr>
            <a:spLocks noGrp="1"/>
          </p:cNvSpPr>
          <p:nvPr>
            <p:ph type="body" sz="quarter" idx="15" hasCustomPrompt="1"/>
          </p:nvPr>
        </p:nvSpPr>
        <p:spPr>
          <a:xfrm>
            <a:off x="5583238" y="2770963"/>
            <a:ext cx="3781425" cy="3691750"/>
          </a:xfrm>
          <a:blipFill dpi="0" rotWithShape="1">
            <a:blip r:embed="rId5">
              <a:extLst>
                <a:ext uri="{96DAC541-7B7A-43D3-8B79-37D633B846F1}">
                  <asvg:svgBlip xmlns:asvg="http://schemas.microsoft.com/office/drawing/2016/SVG/main" r:embed="rId6"/>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rgbClr val="8566AA"/>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28" name="Text Placeholder 13">
            <a:extLst>
              <a:ext uri="{FF2B5EF4-FFF2-40B4-BE49-F238E27FC236}">
                <a16:creationId xmlns:a16="http://schemas.microsoft.com/office/drawing/2014/main" id="{1FD72D61-627A-35E8-53E6-321D8B351016}"/>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Clr>
                <a:srgbClr val="8566AA"/>
              </a:buClr>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8566AA"/>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err="1"/>
              <a:t>Olorion</a:t>
            </a:r>
            <a:r>
              <a:rPr lang="en-GB"/>
              <a:t> cus maxim velecte molorum</a:t>
            </a:r>
          </a:p>
          <a:p>
            <a:pPr lvl="0"/>
            <a:r>
              <a:rPr lang="en-GB"/>
              <a:t>Bullet point Olorion cus maxim velecte molorum</a:t>
            </a:r>
          </a:p>
          <a:p>
            <a:pPr lvl="0"/>
            <a:r>
              <a:rPr lang="en-GB"/>
              <a:t>Bullet point Olorion cus maxim velecte molorum</a:t>
            </a:r>
          </a:p>
          <a:p>
            <a:pPr lvl="0"/>
            <a:r>
              <a:rPr lang="en-GB"/>
              <a:t>Bullet point Olorion cus maxim velecte molorum</a:t>
            </a:r>
          </a:p>
          <a:p>
            <a:pPr lvl="0"/>
            <a:r>
              <a:rPr lang="en-GB"/>
              <a:t>Bullet point Olorion cus maxim velectemolorum</a:t>
            </a:r>
            <a:endParaRPr lang="en-GB" dirty="0"/>
          </a:p>
        </p:txBody>
      </p:sp>
      <p:sp>
        <p:nvSpPr>
          <p:cNvPr id="29" name="Text Placeholder 13">
            <a:extLst>
              <a:ext uri="{FF2B5EF4-FFF2-40B4-BE49-F238E27FC236}">
                <a16:creationId xmlns:a16="http://schemas.microsoft.com/office/drawing/2014/main" id="{5CD9183B-8DF1-E1C5-70CE-F36C52004E42}"/>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30" name="Rectangle 29">
            <a:extLst>
              <a:ext uri="{FF2B5EF4-FFF2-40B4-BE49-F238E27FC236}">
                <a16:creationId xmlns:a16="http://schemas.microsoft.com/office/drawing/2014/main" id="{5D1B81AA-9A7E-163C-0FE1-CC6DBA0F33A7}"/>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AF5A16A-D686-583F-E2F8-4DE6C9837C21}"/>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3B50CF9-9BF7-247B-9B0C-E4D7B1140A82}"/>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90494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3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71F6E-6BAC-2243-059B-FE3F471C0C72}"/>
              </a:ext>
            </a:extLst>
          </p:cNvPr>
          <p:cNvSpPr/>
          <p:nvPr userDrawn="1"/>
        </p:nvSpPr>
        <p:spPr>
          <a:xfrm>
            <a:off x="0" y="0"/>
            <a:ext cx="9906000" cy="6854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6413" y="837225"/>
            <a:ext cx="4230813" cy="5625488"/>
          </a:xfrm>
        </p:spPr>
        <p:txBody>
          <a:bodyPr/>
          <a:lstStyle>
            <a:lvl1pPr>
              <a:defRPr/>
            </a:lvl1pPr>
            <a:lvl2pPr>
              <a:defRPr/>
            </a:lvl2pPr>
            <a:lvl3pPr>
              <a:defRPr b="0"/>
            </a:lvl3pPr>
            <a:lvl4pPr>
              <a:buClr>
                <a:srgbClr val="003087"/>
              </a:buClr>
              <a:defRPr/>
            </a:lvl4pPr>
          </a:lstStyle>
          <a:p>
            <a:pPr lvl="1"/>
            <a:r>
              <a:rPr lang="en-US" dirty="0"/>
              <a:t>Stand first, the shorter the better. Two to four lines recommended</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 </a:t>
            </a:r>
            <a:r>
              <a:rPr lang="en-US" dirty="0" err="1"/>
              <a:t>Mauris</a:t>
            </a:r>
            <a:r>
              <a:rPr lang="en-US" dirty="0"/>
              <a:t> in </a:t>
            </a:r>
            <a:r>
              <a:rPr lang="en-US" dirty="0" err="1"/>
              <a:t>elit</a:t>
            </a:r>
            <a:r>
              <a:rPr lang="en-US" dirty="0"/>
              <a:t> magna.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r>
              <a:rPr lang="en-US" dirty="0" err="1"/>
              <a:t>Curabitur</a:t>
            </a:r>
            <a:r>
              <a:rPr lang="en-US" dirty="0"/>
              <a:t> </a:t>
            </a:r>
            <a:r>
              <a:rPr lang="en-US" dirty="0" err="1"/>
              <a:t>dignissim</a:t>
            </a:r>
            <a:r>
              <a:rPr lang="en-US" dirty="0"/>
              <a:t> </a:t>
            </a:r>
            <a:r>
              <a:rPr lang="en-US" dirty="0" err="1"/>
              <a:t>scelerisque</a:t>
            </a:r>
            <a:r>
              <a:rPr lang="en-US" dirty="0"/>
              <a:t> </a:t>
            </a:r>
            <a:r>
              <a:rPr lang="en-US" dirty="0" err="1"/>
              <a:t>elementum</a:t>
            </a:r>
            <a:r>
              <a:rPr lang="en-US" dirty="0"/>
              <a:t>. </a:t>
            </a:r>
            <a:r>
              <a:rPr lang="en-US" dirty="0" err="1"/>
              <a:t>Curabitur</a:t>
            </a:r>
            <a:r>
              <a:rPr lang="en-US" dirty="0"/>
              <a:t> sed </a:t>
            </a:r>
            <a:r>
              <a:rPr lang="en-US" dirty="0" err="1"/>
              <a:t>massa</a:t>
            </a:r>
            <a:r>
              <a:rPr lang="en-US" dirty="0"/>
              <a:t> et ligula convallis </a:t>
            </a:r>
            <a:r>
              <a:rPr lang="en-US" dirty="0" err="1"/>
              <a:t>mollis</a:t>
            </a:r>
            <a:r>
              <a:rPr lang="en-US" dirty="0"/>
              <a:t>.</a:t>
            </a:r>
          </a:p>
          <a:p>
            <a:pPr lvl="2"/>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7874" y="476250"/>
            <a:ext cx="4230813" cy="180975"/>
          </a:xfrm>
        </p:spPr>
        <p:txBody>
          <a:bodyPr/>
          <a:lstStyle>
            <a:lvl1pPr>
              <a:defRPr sz="900"/>
            </a:lvl1pPr>
          </a:lstStyle>
          <a:p>
            <a:r>
              <a:rPr lang="en-US" dirty="0"/>
              <a:t>THE SOLUTION</a:t>
            </a:r>
            <a:endParaRPr lang="en-GB" dirty="0"/>
          </a:p>
        </p:txBody>
      </p:sp>
      <p:grpSp>
        <p:nvGrpSpPr>
          <p:cNvPr id="4" name="Group 3">
            <a:extLst>
              <a:ext uri="{FF2B5EF4-FFF2-40B4-BE49-F238E27FC236}">
                <a16:creationId xmlns:a16="http://schemas.microsoft.com/office/drawing/2014/main" id="{E8DD5E5A-CF07-D25B-9EEB-F49A98CAF567}"/>
              </a:ext>
            </a:extLst>
          </p:cNvPr>
          <p:cNvGrpSpPr/>
          <p:nvPr userDrawn="1"/>
        </p:nvGrpSpPr>
        <p:grpSpPr>
          <a:xfrm flipH="1">
            <a:off x="8453217" y="5570163"/>
            <a:ext cx="1452783" cy="1287837"/>
            <a:chOff x="-6459" y="5570163"/>
            <a:chExt cx="1452783" cy="1287837"/>
          </a:xfrm>
        </p:grpSpPr>
        <p:sp>
          <p:nvSpPr>
            <p:cNvPr id="5" name="Rectangle 4">
              <a:extLst>
                <a:ext uri="{FF2B5EF4-FFF2-40B4-BE49-F238E27FC236}">
                  <a16:creationId xmlns:a16="http://schemas.microsoft.com/office/drawing/2014/main" id="{727DB05B-5101-9FF3-7323-AF0279638627}"/>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B93378D-FF28-BE3F-1A2E-5D4920A9687A}"/>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248616-8576-7A34-0B7A-D794AC6C1E4D}"/>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BF8FEB3-B818-B42D-63A4-AFB3A13E94F1}"/>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3FEA6A9-72A2-BB95-5B17-116AE83CDBD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a:extLst>
              <a:ext uri="{FF2B5EF4-FFF2-40B4-BE49-F238E27FC236}">
                <a16:creationId xmlns:a16="http://schemas.microsoft.com/office/drawing/2014/main" id="{DEAFCBD9-3069-6A05-D4AA-91338B2F6037}"/>
              </a:ext>
            </a:extLst>
          </p:cNvPr>
          <p:cNvSpPr>
            <a:spLocks noGrp="1"/>
          </p:cNvSpPr>
          <p:nvPr>
            <p:ph type="pic" sz="quarter" idx="13" hasCustomPrompt="1"/>
          </p:nvPr>
        </p:nvSpPr>
        <p:spPr>
          <a:xfrm>
            <a:off x="2565" y="528637"/>
            <a:ext cx="4772024" cy="4773600"/>
          </a:xfrm>
          <a:prstGeom prst="rect">
            <a:avLst/>
          </a:prstGeom>
          <a:solidFill>
            <a:srgbClr val="E8EDEE"/>
          </a:solidFill>
        </p:spPr>
        <p:txBody>
          <a:bodyPr tIns="180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2" name="Rectangle 11">
            <a:extLst>
              <a:ext uri="{FF2B5EF4-FFF2-40B4-BE49-F238E27FC236}">
                <a16:creationId xmlns:a16="http://schemas.microsoft.com/office/drawing/2014/main" id="{AFE1F3ED-9B67-EBDA-5E94-5F8B9A8C7B52}"/>
              </a:ext>
            </a:extLst>
          </p:cNvPr>
          <p:cNvSpPr/>
          <p:nvPr userDrawn="1"/>
        </p:nvSpPr>
        <p:spPr>
          <a:xfrm>
            <a:off x="2725632" y="4814043"/>
            <a:ext cx="1648669" cy="1648669"/>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727BD8-5802-236B-69DB-E672C5143AFC}"/>
              </a:ext>
            </a:extLst>
          </p:cNvPr>
          <p:cNvSpPr/>
          <p:nvPr userDrawn="1"/>
        </p:nvSpPr>
        <p:spPr>
          <a:xfrm>
            <a:off x="4374301" y="6459187"/>
            <a:ext cx="395287" cy="395287"/>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1A2C8B3-9C78-13F7-A454-1F7726875B26}"/>
              </a:ext>
            </a:extLst>
          </p:cNvPr>
          <p:cNvSpPr/>
          <p:nvPr userDrawn="1"/>
        </p:nvSpPr>
        <p:spPr>
          <a:xfrm>
            <a:off x="-18066" y="5570163"/>
            <a:ext cx="1287837" cy="128783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87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D8B953-95AF-2CDD-9807-E08470BD555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003087"/>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8"/>
            <a:ext cx="4227889" cy="366424"/>
          </a:xfrm>
          <a:solidFill>
            <a:srgbClr val="003087"/>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sp>
        <p:nvSpPr>
          <p:cNvPr id="8" name="Rectangle 7">
            <a:extLst>
              <a:ext uri="{FF2B5EF4-FFF2-40B4-BE49-F238E27FC236}">
                <a16:creationId xmlns:a16="http://schemas.microsoft.com/office/drawing/2014/main" id="{90FED405-67B1-4453-51C3-619195836692}"/>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2E011DF-87E6-5DA3-BA62-3358FB6DE836}"/>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3CE0ED-223F-45EE-AE66-EF486BC83420}"/>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BFC0D24-ED8A-BCF9-5FFD-CA8BD359EAC9}"/>
              </a:ext>
            </a:extLst>
          </p:cNvPr>
          <p:cNvSpPr/>
          <p:nvPr userDrawn="1"/>
        </p:nvSpPr>
        <p:spPr>
          <a:xfrm>
            <a:off x="4773613" y="6462713"/>
            <a:ext cx="180000" cy="180000"/>
          </a:xfrm>
          <a:prstGeom prst="rect">
            <a:avLst/>
          </a:prstGeom>
          <a:solidFill>
            <a:srgbClr val="E8E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30A5E97-1F21-630E-AD5E-7CAA30FC3186}"/>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ue square object with white squares&#10;&#10;Description automatically generated with medium confidence">
            <a:extLst>
              <a:ext uri="{FF2B5EF4-FFF2-40B4-BE49-F238E27FC236}">
                <a16:creationId xmlns:a16="http://schemas.microsoft.com/office/drawing/2014/main" id="{D55457F0-B7B3-2564-4751-7FEA59A006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0" name="Text Placeholder 13">
            <a:extLst>
              <a:ext uri="{FF2B5EF4-FFF2-40B4-BE49-F238E27FC236}">
                <a16:creationId xmlns:a16="http://schemas.microsoft.com/office/drawing/2014/main" id="{4BA3C47D-96D6-9F15-DFA9-0A727CD0C76C}"/>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003087"/>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a:p>
            <a:pPr lvl="0"/>
            <a:r>
              <a:rPr lang="en-GB" dirty="0"/>
              <a:t>Bullet point </a:t>
            </a:r>
            <a:r>
              <a:rPr lang="en-GB" dirty="0" err="1"/>
              <a:t>Olorion</a:t>
            </a:r>
            <a:r>
              <a:rPr lang="en-GB" dirty="0"/>
              <a:t> </a:t>
            </a:r>
            <a:r>
              <a:rPr lang="en-GB" dirty="0" err="1"/>
              <a:t>cus</a:t>
            </a:r>
            <a:r>
              <a:rPr lang="en-GB" dirty="0"/>
              <a:t> maxim </a:t>
            </a:r>
            <a:r>
              <a:rPr lang="en-GB" dirty="0" err="1"/>
              <a:t>velecte</a:t>
            </a:r>
            <a:r>
              <a:rPr lang="en-GB" dirty="0"/>
              <a:t> </a:t>
            </a:r>
            <a:r>
              <a:rPr lang="en-GB" dirty="0" err="1"/>
              <a:t>molorum</a:t>
            </a:r>
            <a:endParaRPr lang="en-GB" dirty="0"/>
          </a:p>
        </p:txBody>
      </p:sp>
      <p:sp>
        <p:nvSpPr>
          <p:cNvPr id="21" name="Text Placeholder 13">
            <a:extLst>
              <a:ext uri="{FF2B5EF4-FFF2-40B4-BE49-F238E27FC236}">
                <a16:creationId xmlns:a16="http://schemas.microsoft.com/office/drawing/2014/main" id="{25F76818-91CD-D301-AC12-782C63D00BFB}"/>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25" name="Rectangle 24">
            <a:extLst>
              <a:ext uri="{FF2B5EF4-FFF2-40B4-BE49-F238E27FC236}">
                <a16:creationId xmlns:a16="http://schemas.microsoft.com/office/drawing/2014/main" id="{131AAEFF-0196-81E1-5EE8-416A45EB38E8}"/>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70C4F7F-407E-1531-D041-63D85CC47CC3}"/>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5F80B80-D8B4-7FAE-335D-55524C894E89}"/>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13">
            <a:extLst>
              <a:ext uri="{FF2B5EF4-FFF2-40B4-BE49-F238E27FC236}">
                <a16:creationId xmlns:a16="http://schemas.microsoft.com/office/drawing/2014/main" id="{08E0E9A9-0BA7-2FFF-9F8A-1727C45DFB08}"/>
              </a:ext>
            </a:extLst>
          </p:cNvPr>
          <p:cNvSpPr>
            <a:spLocks noGrp="1"/>
          </p:cNvSpPr>
          <p:nvPr>
            <p:ph type="body" sz="quarter" idx="15" hasCustomPrompt="1"/>
          </p:nvPr>
        </p:nvSpPr>
        <p:spPr>
          <a:xfrm>
            <a:off x="5583238" y="2770963"/>
            <a:ext cx="3781425" cy="3691750"/>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90655194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4 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503391-EBA8-98F9-5940-E40FBFCD5CF7}"/>
              </a:ext>
            </a:extLst>
          </p:cNvPr>
          <p:cNvSpPr/>
          <p:nvPr userDrawn="1"/>
        </p:nvSpPr>
        <p:spPr>
          <a:xfrm>
            <a:off x="0" y="0"/>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4"/>
            <a:ext cx="4230813" cy="4782525"/>
          </a:xfrm>
        </p:spPr>
        <p:txBody>
          <a:bodyPr/>
          <a:lstStyle>
            <a:lvl1pPr>
              <a:defRPr/>
            </a:lvl1pPr>
            <a:lvl2pPr>
              <a:defRPr/>
            </a:lvl2pPr>
            <a:lvl3pPr>
              <a:defRPr/>
            </a:lvl3pPr>
            <a:lvl4pPr>
              <a:buClr>
                <a:srgbClr val="003087"/>
              </a:buCl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r>
              <a:rPr lang="en-US" dirty="0" err="1"/>
              <a:t>Quisque</a:t>
            </a:r>
            <a:r>
              <a:rPr lang="en-US" dirty="0"/>
              <a:t> dictum </a:t>
            </a:r>
            <a:r>
              <a:rPr lang="en-US" dirty="0" err="1"/>
              <a:t>placerat</a:t>
            </a:r>
            <a:r>
              <a:rPr lang="en-US" dirty="0"/>
              <a:t> </a:t>
            </a:r>
            <a:r>
              <a:rPr lang="en-US" dirty="0" err="1"/>
              <a:t>quam</a:t>
            </a:r>
            <a:r>
              <a:rPr lang="en-US" dirty="0"/>
              <a:t> non </a:t>
            </a:r>
            <a:r>
              <a:rPr lang="en-US" dirty="0" err="1"/>
              <a:t>tincidunt</a:t>
            </a:r>
            <a:r>
              <a:rPr lang="en-US" dirty="0"/>
              <a:t>. </a:t>
            </a:r>
            <a:r>
              <a:rPr lang="en-US" dirty="0" err="1"/>
              <a:t>Quisque</a:t>
            </a:r>
            <a:r>
              <a:rPr lang="en-US" dirty="0"/>
              <a:t> </a:t>
            </a:r>
            <a:r>
              <a:rPr lang="en-US" dirty="0" err="1"/>
              <a:t>metus</a:t>
            </a:r>
            <a:r>
              <a:rPr lang="en-US" dirty="0"/>
              <a:t> </a:t>
            </a:r>
            <a:r>
              <a:rPr lang="en-US" dirty="0" err="1"/>
              <a:t>est</a:t>
            </a:r>
            <a:r>
              <a:rPr lang="en-US" dirty="0"/>
              <a:t>, </a:t>
            </a:r>
            <a:r>
              <a:rPr lang="en-US" dirty="0" err="1"/>
              <a:t>mollis</a:t>
            </a:r>
            <a:r>
              <a:rPr lang="en-US" dirty="0"/>
              <a:t> sit </a:t>
            </a:r>
            <a:r>
              <a:rPr lang="en-US" dirty="0" err="1"/>
              <a:t>amet</a:t>
            </a:r>
            <a:r>
              <a:rPr lang="en-US" dirty="0"/>
              <a:t> lacinia </a:t>
            </a:r>
            <a:r>
              <a:rPr lang="en-US" dirty="0" err="1"/>
              <a:t>eu</a:t>
            </a:r>
            <a:r>
              <a:rPr lang="en-US" dirty="0"/>
              <a:t>, </a:t>
            </a:r>
            <a:r>
              <a:rPr lang="en-US" dirty="0" err="1"/>
              <a:t>tristique</a:t>
            </a:r>
            <a:r>
              <a:rPr lang="en-US" dirty="0"/>
              <a:t> </a:t>
            </a:r>
            <a:r>
              <a:rPr lang="en-US" dirty="0" err="1"/>
              <a:t>nec</a:t>
            </a:r>
            <a:r>
              <a:rPr lang="en-US" dirty="0"/>
              <a:t> sem.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 hac </a:t>
            </a:r>
            <a:r>
              <a:rPr lang="en-US" dirty="0" err="1"/>
              <a:t>habitasse</a:t>
            </a:r>
            <a:r>
              <a:rPr lang="en-US" dirty="0"/>
              <a:t> </a:t>
            </a:r>
            <a:r>
              <a:rPr lang="en-US" dirty="0" err="1"/>
              <a:t>platea</a:t>
            </a:r>
            <a:r>
              <a:rPr lang="en-US" dirty="0"/>
              <a:t> </a:t>
            </a:r>
            <a:r>
              <a:rPr lang="en-US" dirty="0" err="1"/>
              <a:t>dictumst</a:t>
            </a:r>
            <a:r>
              <a:rPr lang="en-US" dirty="0"/>
              <a:t>. Proin vitae eros dolor. Nunc porta dui diam. </a:t>
            </a:r>
            <a:r>
              <a:rPr lang="en-US" dirty="0" err="1"/>
              <a:t>Etiam</a:t>
            </a:r>
            <a:r>
              <a:rPr lang="en-US" dirty="0"/>
              <a:t> a </a:t>
            </a:r>
            <a:r>
              <a:rPr lang="en-US" dirty="0" err="1"/>
              <a:t>leo</a:t>
            </a:r>
            <a:r>
              <a:rPr lang="en-US" dirty="0"/>
              <a:t> </a:t>
            </a:r>
            <a:r>
              <a:rPr lang="en-US" dirty="0" err="1"/>
              <a:t>lacus</a:t>
            </a:r>
            <a:r>
              <a:rPr lang="en-US" dirty="0"/>
              <a:t>. Sed vitae vestibulum </a:t>
            </a:r>
            <a:r>
              <a:rPr lang="en-US" dirty="0" err="1"/>
              <a:t>lectus</a:t>
            </a:r>
            <a:r>
              <a:rPr lang="en-US" dirty="0"/>
              <a:t>. Sed tempus </a:t>
            </a:r>
            <a:r>
              <a:rPr lang="en-US" dirty="0" err="1"/>
              <a:t>tellus</a:t>
            </a:r>
            <a:r>
              <a:rPr lang="en-US" dirty="0"/>
              <a:t> </a:t>
            </a:r>
            <a:r>
              <a:rPr lang="en-US" dirty="0" err="1"/>
              <a:t>quis</a:t>
            </a:r>
            <a:r>
              <a:rPr lang="en-US" dirty="0"/>
              <a:t> dolor </a:t>
            </a:r>
            <a:r>
              <a:rPr lang="en-US" dirty="0" err="1"/>
              <a:t>placerat</a:t>
            </a:r>
            <a:r>
              <a:rPr lang="en-US" dirty="0"/>
              <a:t>, </a:t>
            </a:r>
            <a:r>
              <a:rPr lang="en-US" dirty="0" err="1"/>
              <a:t>eget</a:t>
            </a:r>
            <a:r>
              <a:rPr lang="en-US" dirty="0"/>
              <a:t> </a:t>
            </a:r>
            <a:r>
              <a:rPr lang="en-US" dirty="0" err="1"/>
              <a:t>sodales</a:t>
            </a:r>
            <a:r>
              <a:rPr lang="en-US" dirty="0"/>
              <a:t> </a:t>
            </a:r>
            <a:r>
              <a:rPr lang="en-US" dirty="0" err="1"/>
              <a:t>risus</a:t>
            </a:r>
            <a:r>
              <a:rPr lang="en-US" dirty="0"/>
              <a:t> porta. Donec </a:t>
            </a:r>
            <a:r>
              <a:rPr lang="en-US" dirty="0" err="1"/>
              <a:t>quis</a:t>
            </a:r>
            <a:r>
              <a:rPr lang="en-US" dirty="0"/>
              <a:t> </a:t>
            </a:r>
            <a:r>
              <a:rPr lang="en-US" dirty="0" err="1"/>
              <a:t>nisl</a:t>
            </a:r>
            <a:r>
              <a:rPr lang="en-US" dirty="0"/>
              <a:t> diam. Donec </a:t>
            </a:r>
            <a:r>
              <a:rPr lang="en-US" dirty="0" err="1"/>
              <a:t>sagittis</a:t>
            </a:r>
            <a:r>
              <a:rPr lang="en-US" dirty="0"/>
              <a:t> </a:t>
            </a:r>
            <a:r>
              <a:rPr lang="en-US" dirty="0" err="1"/>
              <a:t>fringilla</a:t>
            </a:r>
            <a:r>
              <a:rPr lang="en-US" dirty="0"/>
              <a:t> </a:t>
            </a:r>
            <a:r>
              <a:rPr lang="en-US" dirty="0" err="1"/>
              <a:t>elit</a:t>
            </a:r>
            <a:r>
              <a:rPr lang="en-US" dirty="0"/>
              <a:t>, id </a:t>
            </a:r>
            <a:r>
              <a:rPr lang="en-US" dirty="0" err="1"/>
              <a:t>consectetur</a:t>
            </a:r>
            <a:r>
              <a:rPr lang="en-US" dirty="0"/>
              <a:t> ex </a:t>
            </a:r>
            <a:r>
              <a:rPr lang="en-US" dirty="0" err="1"/>
              <a:t>mattis</a:t>
            </a:r>
            <a:r>
              <a:rPr lang="en-US" dirty="0"/>
              <a:t> </a:t>
            </a:r>
            <a:r>
              <a:rPr lang="en-US" dirty="0" err="1"/>
              <a:t>nec</a:t>
            </a:r>
            <a:r>
              <a:rPr lang="en-US" dirty="0"/>
              <a:t>. </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39750" y="527447"/>
            <a:ext cx="4230813" cy="180975"/>
          </a:xfrm>
        </p:spPr>
        <p:txBody>
          <a:bodyPr anchor="t" anchorCtr="0"/>
          <a:lstStyle>
            <a:lvl1pPr>
              <a:defRPr/>
            </a:lvl1pPr>
          </a:lstStyle>
          <a:p>
            <a:r>
              <a:rPr lang="en-US" dirty="0"/>
              <a:t>THE RESULT</a:t>
            </a:r>
            <a:endParaRPr lang="en-GB" dirty="0"/>
          </a:p>
        </p:txBody>
      </p:sp>
      <p:sp>
        <p:nvSpPr>
          <p:cNvPr id="2" name="Text Placeholder 13">
            <a:extLst>
              <a:ext uri="{FF2B5EF4-FFF2-40B4-BE49-F238E27FC236}">
                <a16:creationId xmlns:a16="http://schemas.microsoft.com/office/drawing/2014/main" id="{15B0F0DA-EC7D-2D63-B2FF-3CA64DAF77D8}"/>
              </a:ext>
            </a:extLst>
          </p:cNvPr>
          <p:cNvSpPr>
            <a:spLocks noGrp="1"/>
          </p:cNvSpPr>
          <p:nvPr>
            <p:ph type="body" sz="quarter" idx="14" hasCustomPrompt="1"/>
          </p:nvPr>
        </p:nvSpPr>
        <p:spPr>
          <a:xfrm>
            <a:off x="539750" y="6096289"/>
            <a:ext cx="4229352" cy="366424"/>
          </a:xfrm>
          <a:solidFill>
            <a:srgbClr val="003087"/>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 two lines maximum please.</a:t>
            </a:r>
            <a:endParaRPr lang="en-GB" dirty="0"/>
          </a:p>
        </p:txBody>
      </p:sp>
      <p:grpSp>
        <p:nvGrpSpPr>
          <p:cNvPr id="7" name="Group 6">
            <a:extLst>
              <a:ext uri="{FF2B5EF4-FFF2-40B4-BE49-F238E27FC236}">
                <a16:creationId xmlns:a16="http://schemas.microsoft.com/office/drawing/2014/main" id="{C0B57306-17DA-5DC7-A873-A62729AB6511}"/>
              </a:ext>
            </a:extLst>
          </p:cNvPr>
          <p:cNvGrpSpPr/>
          <p:nvPr userDrawn="1"/>
        </p:nvGrpSpPr>
        <p:grpSpPr>
          <a:xfrm>
            <a:off x="-6459" y="5570163"/>
            <a:ext cx="1452783" cy="1287837"/>
            <a:chOff x="-6459" y="5570163"/>
            <a:chExt cx="1452783" cy="1287837"/>
          </a:xfrm>
        </p:grpSpPr>
        <p:sp>
          <p:nvSpPr>
            <p:cNvPr id="8" name="Rectangle 7">
              <a:extLst>
                <a:ext uri="{FF2B5EF4-FFF2-40B4-BE49-F238E27FC236}">
                  <a16:creationId xmlns:a16="http://schemas.microsoft.com/office/drawing/2014/main" id="{0FF24E72-1499-8B5C-6E37-8EF59C06DBFC}"/>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CBF4A3F-58E0-9E65-C742-4A5C0ED166DB}"/>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6778236-8835-5DD9-AA3D-2DC35E0F3C11}"/>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3660D72-96CA-CE98-D390-4152230FA355}"/>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F4F6844-4AEA-9D6F-B887-45F6AD5642B1}"/>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3153B3E6-C50B-9EC1-19C6-BE5AC86396B5}"/>
              </a:ext>
            </a:extLst>
          </p:cNvPr>
          <p:cNvSpPr/>
          <p:nvPr userDrawn="1"/>
        </p:nvSpPr>
        <p:spPr>
          <a:xfrm>
            <a:off x="4773613" y="6462713"/>
            <a:ext cx="180000" cy="180000"/>
          </a:xfrm>
          <a:prstGeom prst="rect">
            <a:avLst/>
          </a:prstGeom>
          <a:solidFill>
            <a:srgbClr val="E8E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blue square object with white squares&#10;&#10;Description automatically generated with medium confidence">
            <a:extLst>
              <a:ext uri="{FF2B5EF4-FFF2-40B4-BE49-F238E27FC236}">
                <a16:creationId xmlns:a16="http://schemas.microsoft.com/office/drawing/2014/main" id="{C21B8B83-ADA0-7289-B0EB-21B1CE0D32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84" t="1086" r="41913" b="1086"/>
          <a:stretch/>
        </p:blipFill>
        <p:spPr>
          <a:xfrm>
            <a:off x="5135439" y="0"/>
            <a:ext cx="4767513" cy="6858000"/>
          </a:xfrm>
          <a:prstGeom prst="rect">
            <a:avLst/>
          </a:prstGeom>
        </p:spPr>
      </p:pic>
      <p:sp>
        <p:nvSpPr>
          <p:cNvPr id="26" name="Rectangle 25">
            <a:extLst>
              <a:ext uri="{FF2B5EF4-FFF2-40B4-BE49-F238E27FC236}">
                <a16:creationId xmlns:a16="http://schemas.microsoft.com/office/drawing/2014/main" id="{3AF7F125-FE2E-C4A4-F08E-8C85AFBD480E}"/>
              </a:ext>
            </a:extLst>
          </p:cNvPr>
          <p:cNvSpPr/>
          <p:nvPr userDrawn="1"/>
        </p:nvSpPr>
        <p:spPr>
          <a:xfrm rot="16200000">
            <a:off x="9364663" y="541338"/>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FC3AFD0-2EC1-A7B2-1365-FFD4BD68FDB1}"/>
              </a:ext>
            </a:extLst>
          </p:cNvPr>
          <p:cNvSpPr/>
          <p:nvPr userDrawn="1"/>
        </p:nvSpPr>
        <p:spPr>
          <a:xfrm rot="10800000">
            <a:off x="9210675" y="385761"/>
            <a:ext cx="153988" cy="153988"/>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85EF3A3-4C26-E683-7B5B-E08782D3F84A}"/>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4A4FA33-58E8-3403-EF07-F0B90E16DD7E}"/>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CD609D5-9A68-2AFE-8BED-14FF1B1160A7}"/>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3">
            <a:extLst>
              <a:ext uri="{FF2B5EF4-FFF2-40B4-BE49-F238E27FC236}">
                <a16:creationId xmlns:a16="http://schemas.microsoft.com/office/drawing/2014/main" id="{AD317A82-A036-417D-C04A-1FDE0C3C7744}"/>
              </a:ext>
            </a:extLst>
          </p:cNvPr>
          <p:cNvSpPr>
            <a:spLocks noGrp="1"/>
          </p:cNvSpPr>
          <p:nvPr>
            <p:ph type="body" sz="quarter" idx="15" hasCustomPrompt="1"/>
          </p:nvPr>
        </p:nvSpPr>
        <p:spPr>
          <a:xfrm>
            <a:off x="5583238" y="2076450"/>
            <a:ext cx="3781425" cy="4386263"/>
          </a:xfrm>
          <a:blipFill dpi="0" rotWithShape="1">
            <a:blip r:embed="rId3">
              <a:extLst>
                <a:ext uri="{96DAC541-7B7A-43D3-8B79-37D633B846F1}">
                  <asvg:svgBlip xmlns:asvg="http://schemas.microsoft.com/office/drawing/2016/SVG/main" r:embed="rId4"/>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Tree>
    <p:extLst>
      <p:ext uri="{BB962C8B-B14F-4D97-AF65-F5344CB8AC3E}">
        <p14:creationId xmlns:p14="http://schemas.microsoft.com/office/powerpoint/2010/main" val="73459826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quote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0F6F94-5C63-F5E6-056C-3D6496A8D53D}"/>
              </a:ext>
            </a:extLst>
          </p:cNvPr>
          <p:cNvSpPr/>
          <p:nvPr userDrawn="1"/>
        </p:nvSpPr>
        <p:spPr>
          <a:xfrm>
            <a:off x="0" y="1"/>
            <a:ext cx="990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38289" y="837225"/>
            <a:ext cx="4230813" cy="2591776"/>
          </a:xfrm>
        </p:spPr>
        <p:txBody>
          <a:bodyPr/>
          <a:lstStyle>
            <a:lvl1pPr>
              <a:defRPr/>
            </a:lvl1pPr>
            <a:lvl2pPr>
              <a:defRPr/>
            </a:lvl2pPr>
            <a:lvl3pPr>
              <a:defRPr/>
            </a:lvl3pPr>
            <a:lvl4pPr marL="0" indent="-180000">
              <a:buClr>
                <a:srgbClr val="003087"/>
              </a:buClr>
              <a:buFont typeface="Wingdings" panose="05000000000000000000" pitchFamily="2" charset="2"/>
              <a:buChar char="§"/>
              <a:defRPr/>
            </a:lvl4pPr>
          </a:lstStyle>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a:t>
            </a:r>
          </a:p>
          <a:p>
            <a:pPr lvl="3"/>
            <a:r>
              <a:rPr lang="en-GB" dirty="0"/>
              <a:t>List 1</a:t>
            </a:r>
          </a:p>
          <a:p>
            <a:pPr lvl="3"/>
            <a:r>
              <a:rPr lang="en-GB" dirty="0"/>
              <a:t>List 2</a:t>
            </a:r>
          </a:p>
          <a:p>
            <a:pPr lvl="3"/>
            <a:r>
              <a:rPr lang="en-GB" dirty="0"/>
              <a:t>List 3</a:t>
            </a:r>
          </a:p>
          <a:p>
            <a:pPr marL="0" marR="0" lvl="2" indent="0" algn="l" defTabSz="990866" rtl="0" eaLnBrk="1" fontAlgn="auto" latinLnBrk="0" hangingPunct="1">
              <a:lnSpc>
                <a:spcPct val="120000"/>
              </a:lnSpc>
              <a:spcBef>
                <a:spcPts val="0"/>
              </a:spcBef>
              <a:spcAft>
                <a:spcPts val="1000"/>
              </a:spcAft>
              <a:buClr>
                <a:schemeClr val="tx2"/>
              </a:buClr>
              <a:buSzPct val="100000"/>
              <a:buFont typeface="Arial" panose="020B0604020202020204" pitchFamily="34" charset="0"/>
              <a:buNone/>
              <a:tabLst/>
              <a:defRPr/>
            </a:pPr>
            <a:endParaRPr lang="en-US" dirty="0"/>
          </a:p>
          <a:p>
            <a:pPr lvl="2"/>
            <a:endParaRPr lang="en-US" dirty="0"/>
          </a:p>
          <a:p>
            <a:pPr lvl="2"/>
            <a:r>
              <a:rPr lang="en-US" dirty="0"/>
              <a:t> </a:t>
            </a:r>
          </a:p>
        </p:txBody>
      </p:sp>
      <p:sp>
        <p:nvSpPr>
          <p:cNvPr id="9" name="Text Placeholder 13">
            <a:extLst>
              <a:ext uri="{FF2B5EF4-FFF2-40B4-BE49-F238E27FC236}">
                <a16:creationId xmlns:a16="http://schemas.microsoft.com/office/drawing/2014/main" id="{ED9D9658-BAFD-F97D-DB68-F99817BC2695}"/>
              </a:ext>
            </a:extLst>
          </p:cNvPr>
          <p:cNvSpPr>
            <a:spLocks noGrp="1"/>
          </p:cNvSpPr>
          <p:nvPr>
            <p:ph type="body" sz="quarter" idx="12" hasCustomPrompt="1"/>
          </p:nvPr>
        </p:nvSpPr>
        <p:spPr>
          <a:xfrm>
            <a:off x="539750" y="4030881"/>
            <a:ext cx="4233863" cy="1880357"/>
          </a:xfrm>
          <a:blipFill dpi="0" rotWithShape="1">
            <a:blip r:embed="rId2">
              <a:extLst>
                <a:ext uri="{96DAC541-7B7A-43D3-8B79-37D633B846F1}">
                  <asvg:svgBlip xmlns:asvg="http://schemas.microsoft.com/office/drawing/2016/SVG/main" r:embed="rId3"/>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chemeClr val="bg1"/>
                </a:solidFill>
              </a:defRPr>
            </a:lvl1pPr>
            <a:lvl2pPr>
              <a:defRPr>
                <a:solidFill>
                  <a:schemeClr val="bg1"/>
                </a:solidFill>
              </a:defRPr>
            </a:lvl2pPr>
            <a:lvl3pPr>
              <a:defRPr sz="1050">
                <a:solidFill>
                  <a:schemeClr val="bg1"/>
                </a:solidFill>
              </a:defRPr>
            </a:lvl3pPr>
            <a:lvl4pPr>
              <a:buClr>
                <a:srgbClr val="00A499"/>
              </a:buClr>
              <a:defRPr>
                <a:solidFill>
                  <a:schemeClr val="bg1"/>
                </a:solidFill>
              </a:defRPr>
            </a:lvl4pPr>
            <a:lvl5pPr>
              <a:defRPr sz="1200" b="1">
                <a:solidFill>
                  <a:schemeClr val="bg1"/>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7" name="Text Placeholder 13">
            <a:extLst>
              <a:ext uri="{FF2B5EF4-FFF2-40B4-BE49-F238E27FC236}">
                <a16:creationId xmlns:a16="http://schemas.microsoft.com/office/drawing/2014/main" id="{2CC5CD37-345F-45B4-6DEC-148363186183}"/>
              </a:ext>
            </a:extLst>
          </p:cNvPr>
          <p:cNvSpPr>
            <a:spLocks noGrp="1"/>
          </p:cNvSpPr>
          <p:nvPr>
            <p:ph type="body" sz="quarter" idx="14" hasCustomPrompt="1"/>
          </p:nvPr>
        </p:nvSpPr>
        <p:spPr>
          <a:xfrm>
            <a:off x="539750" y="6096289"/>
            <a:ext cx="4233863" cy="366424"/>
          </a:xfrm>
          <a:solidFill>
            <a:srgbClr val="003087"/>
          </a:solidFill>
        </p:spPr>
        <p:txBody>
          <a:bodyPr wrap="square" lIns="90000" tIns="90000" rIns="90000" bIns="90000" anchor="b" anchorCtr="0">
            <a:spAutoFit/>
          </a:bodyPr>
          <a:lstStyle>
            <a:lvl1pPr>
              <a:defRPr sz="1200">
                <a:solidFill>
                  <a:schemeClr val="bg1"/>
                </a:solidFill>
              </a:defRPr>
            </a:lvl1pPr>
            <a:lvl2pPr>
              <a:defRPr>
                <a:solidFill>
                  <a:schemeClr val="bg1"/>
                </a:solidFill>
              </a:defRPr>
            </a:lvl2pPr>
            <a:lvl3pPr>
              <a:defRPr>
                <a:solidFill>
                  <a:schemeClr val="bg1"/>
                </a:solidFill>
              </a:defRPr>
            </a:lvl3pPr>
            <a:lvl4pPr marL="0" indent="0">
              <a:buNone/>
              <a:defRPr>
                <a:solidFill>
                  <a:schemeClr val="bg1"/>
                </a:solidFill>
              </a:defRPr>
            </a:lvl4pPr>
            <a:lvl5pPr>
              <a:lnSpc>
                <a:spcPct val="100000"/>
              </a:lnSpc>
              <a:defRPr b="1">
                <a:solidFill>
                  <a:schemeClr val="bg1"/>
                </a:solidFill>
              </a:defRPr>
            </a:lvl5pPr>
          </a:lstStyle>
          <a:p>
            <a:pPr lvl="0"/>
            <a:r>
              <a:rPr lang="en-US" dirty="0"/>
              <a:t>Call to action box</a:t>
            </a:r>
            <a:r>
              <a:rPr lang="en-US"/>
              <a:t>, one line please</a:t>
            </a:r>
            <a:r>
              <a:rPr lang="en-US" dirty="0"/>
              <a:t>.</a:t>
            </a:r>
            <a:endParaRPr lang="en-GB" dirty="0"/>
          </a:p>
        </p:txBody>
      </p:sp>
      <p:sp>
        <p:nvSpPr>
          <p:cNvPr id="2" name="Title 14">
            <a:extLst>
              <a:ext uri="{FF2B5EF4-FFF2-40B4-BE49-F238E27FC236}">
                <a16:creationId xmlns:a16="http://schemas.microsoft.com/office/drawing/2014/main" id="{0DAD7372-3668-2F8A-41FE-3F70CEBF5C36}"/>
              </a:ext>
            </a:extLst>
          </p:cNvPr>
          <p:cNvSpPr>
            <a:spLocks noGrp="1"/>
          </p:cNvSpPr>
          <p:nvPr>
            <p:ph type="title" hasCustomPrompt="1"/>
          </p:nvPr>
        </p:nvSpPr>
        <p:spPr>
          <a:xfrm>
            <a:off x="539750" y="528637"/>
            <a:ext cx="4230813" cy="180975"/>
          </a:xfrm>
        </p:spPr>
        <p:txBody>
          <a:bodyPr anchor="t" anchorCtr="0"/>
          <a:lstStyle>
            <a:lvl1pPr>
              <a:defRPr/>
            </a:lvl1pPr>
          </a:lstStyle>
          <a:p>
            <a:r>
              <a:rPr lang="en-US" dirty="0"/>
              <a:t>THE RESULT</a:t>
            </a:r>
            <a:endParaRPr lang="en-GB" dirty="0"/>
          </a:p>
        </p:txBody>
      </p:sp>
      <p:grpSp>
        <p:nvGrpSpPr>
          <p:cNvPr id="8" name="Group 7">
            <a:extLst>
              <a:ext uri="{FF2B5EF4-FFF2-40B4-BE49-F238E27FC236}">
                <a16:creationId xmlns:a16="http://schemas.microsoft.com/office/drawing/2014/main" id="{DB0AF795-7289-EA9E-625B-CCB73EA47B88}"/>
              </a:ext>
            </a:extLst>
          </p:cNvPr>
          <p:cNvGrpSpPr/>
          <p:nvPr userDrawn="1"/>
        </p:nvGrpSpPr>
        <p:grpSpPr>
          <a:xfrm>
            <a:off x="-6459" y="5570163"/>
            <a:ext cx="1452783" cy="1287837"/>
            <a:chOff x="-6459" y="5570163"/>
            <a:chExt cx="1452783" cy="1287837"/>
          </a:xfrm>
        </p:grpSpPr>
        <p:sp>
          <p:nvSpPr>
            <p:cNvPr id="10" name="Rectangle 9">
              <a:extLst>
                <a:ext uri="{FF2B5EF4-FFF2-40B4-BE49-F238E27FC236}">
                  <a16:creationId xmlns:a16="http://schemas.microsoft.com/office/drawing/2014/main" id="{21E5EDDB-9381-A863-46B7-8F486FADC99F}"/>
                </a:ext>
              </a:extLst>
            </p:cNvPr>
            <p:cNvSpPr/>
            <p:nvPr userDrawn="1"/>
          </p:nvSpPr>
          <p:spPr>
            <a:xfrm>
              <a:off x="144463" y="6462713"/>
              <a:ext cx="395287" cy="395287"/>
            </a:xfrm>
            <a:prstGeom prst="rect">
              <a:avLst/>
            </a:prstGeom>
            <a:gradFill>
              <a:gsLst>
                <a:gs pos="0">
                  <a:srgbClr val="E8EDEE">
                    <a:alpha val="30000"/>
                  </a:srgbClr>
                </a:gs>
                <a:gs pos="100000">
                  <a:srgbClr val="E8EDEE">
                    <a:alpha val="5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890F0A6-5CA5-57BB-A2B2-7F2200C4C1B0}"/>
                </a:ext>
              </a:extLst>
            </p:cNvPr>
            <p:cNvSpPr/>
            <p:nvPr userDrawn="1"/>
          </p:nvSpPr>
          <p:spPr>
            <a:xfrm>
              <a:off x="-6459" y="5922713"/>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264AB73-AC25-3AEA-5133-6586CBD3667E}"/>
                </a:ext>
              </a:extLst>
            </p:cNvPr>
            <p:cNvSpPr/>
            <p:nvPr userDrawn="1"/>
          </p:nvSpPr>
          <p:spPr>
            <a:xfrm>
              <a:off x="1086324" y="6498000"/>
              <a:ext cx="360000" cy="360000"/>
            </a:xfrm>
            <a:prstGeom prst="rect">
              <a:avLst/>
            </a:prstGeom>
            <a:gradFill>
              <a:gsLst>
                <a:gs pos="0">
                  <a:srgbClr val="E8EDEE">
                    <a:alpha val="50000"/>
                  </a:srgbClr>
                </a:gs>
                <a:gs pos="100000">
                  <a:srgbClr val="F4F6F7"/>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6B1B1FA-C04A-0285-AE89-D7CEED05909B}"/>
                </a:ext>
              </a:extLst>
            </p:cNvPr>
            <p:cNvSpPr/>
            <p:nvPr userDrawn="1"/>
          </p:nvSpPr>
          <p:spPr>
            <a:xfrm>
              <a:off x="356826" y="557016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4043ED-9351-A8DD-BC01-A26E85368E3A}"/>
                </a:ext>
              </a:extLst>
            </p:cNvPr>
            <p:cNvSpPr/>
            <p:nvPr userDrawn="1"/>
          </p:nvSpPr>
          <p:spPr>
            <a:xfrm>
              <a:off x="723037" y="6462713"/>
              <a:ext cx="180000" cy="180000"/>
            </a:xfrm>
            <a:prstGeom prst="rect">
              <a:avLst/>
            </a:prstGeom>
            <a:gradFill>
              <a:gsLst>
                <a:gs pos="0">
                  <a:srgbClr val="E8EDEE">
                    <a:alpha val="50000"/>
                  </a:srgbClr>
                </a:gs>
                <a:gs pos="100000">
                  <a:srgbClr val="F4F6F7"/>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6D888CF5-FB82-A9C0-0DFD-E99F2AA1BB82}"/>
              </a:ext>
            </a:extLst>
          </p:cNvPr>
          <p:cNvSpPr/>
          <p:nvPr userDrawn="1"/>
        </p:nvSpPr>
        <p:spPr>
          <a:xfrm>
            <a:off x="4773613" y="6462713"/>
            <a:ext cx="180000" cy="180000"/>
          </a:xfrm>
          <a:prstGeom prst="rect">
            <a:avLst/>
          </a:prstGeom>
          <a:solidFill>
            <a:srgbClr val="E8E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blue square object with white squares&#10;&#10;Description automatically generated with medium confidence">
            <a:extLst>
              <a:ext uri="{FF2B5EF4-FFF2-40B4-BE49-F238E27FC236}">
                <a16:creationId xmlns:a16="http://schemas.microsoft.com/office/drawing/2014/main" id="{61B88CF4-5B14-8DC7-FECE-9E45FA90281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568" t="1086" r="41913" b="1086"/>
          <a:stretch/>
        </p:blipFill>
        <p:spPr>
          <a:xfrm>
            <a:off x="5132388" y="0"/>
            <a:ext cx="4770564" cy="6858000"/>
          </a:xfrm>
          <a:prstGeom prst="rect">
            <a:avLst/>
          </a:prstGeom>
        </p:spPr>
      </p:pic>
      <p:sp>
        <p:nvSpPr>
          <p:cNvPr id="27" name="Text Placeholder 13">
            <a:extLst>
              <a:ext uri="{FF2B5EF4-FFF2-40B4-BE49-F238E27FC236}">
                <a16:creationId xmlns:a16="http://schemas.microsoft.com/office/drawing/2014/main" id="{3A366F95-C5B3-9B8E-A84C-F8BC9BFAEF0E}"/>
              </a:ext>
            </a:extLst>
          </p:cNvPr>
          <p:cNvSpPr>
            <a:spLocks noGrp="1"/>
          </p:cNvSpPr>
          <p:nvPr>
            <p:ph type="body" sz="quarter" idx="15" hasCustomPrompt="1"/>
          </p:nvPr>
        </p:nvSpPr>
        <p:spPr>
          <a:xfrm>
            <a:off x="5583238" y="2770963"/>
            <a:ext cx="3781425" cy="3691750"/>
          </a:xfrm>
          <a:blipFill dpi="0" rotWithShape="1">
            <a:blip r:embed="rId5">
              <a:extLst>
                <a:ext uri="{96DAC541-7B7A-43D3-8B79-37D633B846F1}">
                  <asvg:svgBlip xmlns:asvg="http://schemas.microsoft.com/office/drawing/2016/SVG/main" r:embed="rId6"/>
                </a:ext>
              </a:extLst>
            </a:blip>
            <a:srcRect/>
            <a:tile tx="0" ty="0" sx="100000" sy="100000" flip="none" algn="tl"/>
          </a:blipFill>
        </p:spPr>
        <p:txBody>
          <a:bodyPr lIns="0" tIns="540000" rIns="0" bIns="0"/>
          <a:lstStyle>
            <a:lvl1pPr>
              <a:spcAft>
                <a:spcPts val="2400"/>
              </a:spcAft>
              <a:defRPr sz="1600" b="0">
                <a:solidFill>
                  <a:schemeClr val="bg1"/>
                </a:solidFill>
              </a:defRPr>
            </a:lvl1pPr>
            <a:lvl2pPr>
              <a:defRPr>
                <a:solidFill>
                  <a:schemeClr val="bg1"/>
                </a:solidFill>
              </a:defRPr>
            </a:lvl2pPr>
            <a:lvl3pPr>
              <a:defRPr>
                <a:solidFill>
                  <a:schemeClr val="bg1"/>
                </a:solidFill>
              </a:defRPr>
            </a:lvl3pPr>
            <a:lvl4pPr>
              <a:buClr>
                <a:srgbClr val="00A499"/>
              </a:buClr>
              <a:defRPr>
                <a:solidFill>
                  <a:schemeClr val="bg1"/>
                </a:solidFill>
              </a:defRPr>
            </a:lvl4pPr>
            <a:lvl5pPr>
              <a:defRPr sz="1600" b="0">
                <a:solidFill>
                  <a:schemeClr val="bg1"/>
                </a:solidFill>
              </a:defRPr>
            </a:lvl5pPr>
          </a:lstStyle>
          <a:p>
            <a:pPr lvl="0"/>
            <a:r>
              <a:rPr lang="en-US" dirty="0"/>
              <a:t>Quote,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br>
              <a:rPr lang="en-US" dirty="0"/>
            </a:br>
            <a:r>
              <a:rPr lang="en-US" dirty="0"/>
              <a:t>Position line 1</a:t>
            </a:r>
            <a:br>
              <a:rPr lang="en-US" dirty="0"/>
            </a:br>
            <a:r>
              <a:rPr lang="en-US" dirty="0"/>
              <a:t>position line 2</a:t>
            </a:r>
            <a:endParaRPr lang="en-GB" dirty="0"/>
          </a:p>
        </p:txBody>
      </p:sp>
      <p:sp>
        <p:nvSpPr>
          <p:cNvPr id="28" name="Text Placeholder 13">
            <a:extLst>
              <a:ext uri="{FF2B5EF4-FFF2-40B4-BE49-F238E27FC236}">
                <a16:creationId xmlns:a16="http://schemas.microsoft.com/office/drawing/2014/main" id="{1FD72D61-627A-35E8-53E6-321D8B351016}"/>
              </a:ext>
            </a:extLst>
          </p:cNvPr>
          <p:cNvSpPr>
            <a:spLocks noGrp="1"/>
          </p:cNvSpPr>
          <p:nvPr>
            <p:ph type="body" sz="quarter" idx="16" hasCustomPrompt="1"/>
          </p:nvPr>
        </p:nvSpPr>
        <p:spPr>
          <a:xfrm>
            <a:off x="5583238" y="837225"/>
            <a:ext cx="3781425" cy="1404382"/>
          </a:xfrm>
          <a:solidFill>
            <a:schemeClr val="bg1"/>
          </a:solidFill>
        </p:spPr>
        <p:txBody>
          <a:bodyPr lIns="180000" tIns="180000" rIns="180000" bIns="144000">
            <a:spAutoFit/>
          </a:bodyPr>
          <a:lstStyle>
            <a:lvl1pPr marL="171450" indent="-171450">
              <a:buSzPct val="120000"/>
              <a:buFont typeface="Wingdings" panose="05000000000000000000" pitchFamily="2" charset="2"/>
              <a:buChar char="§"/>
              <a:defRPr sz="1000" b="0"/>
            </a:lvl1pPr>
            <a:lvl2pPr>
              <a:defRPr/>
            </a:lvl2pPr>
            <a:lvl3pPr marL="0" indent="0">
              <a:buFont typeface="Arial" panose="020B0604020202020204" pitchFamily="34" charset="0"/>
              <a:buNone/>
              <a:defRPr/>
            </a:lvl3pPr>
            <a:lvl4pPr marL="171450" indent="-171450">
              <a:buClr>
                <a:srgbClr val="003087"/>
              </a:buClr>
              <a:buFont typeface="Wingdings" panose="05000000000000000000" pitchFamily="2" charset="2"/>
              <a:buChar char="§"/>
              <a:defRPr lang="en-US" sz="1000" dirty="0"/>
            </a:lvl4pPr>
            <a:lvl5pPr>
              <a:defRPr b="1">
                <a:solidFill>
                  <a:schemeClr val="bg1"/>
                </a:solidFill>
              </a:defRPr>
            </a:lvl5pPr>
          </a:lstStyle>
          <a:p>
            <a:pPr lvl="0"/>
            <a:r>
              <a:rPr lang="en-GB" dirty="0"/>
              <a:t>Bullet point </a:t>
            </a:r>
            <a:r>
              <a:rPr lang="en-GB" err="1"/>
              <a:t>Olorion</a:t>
            </a:r>
            <a:r>
              <a:rPr lang="en-GB"/>
              <a:t> cus maxim velecte molorum</a:t>
            </a:r>
          </a:p>
          <a:p>
            <a:pPr lvl="0"/>
            <a:r>
              <a:rPr lang="en-GB"/>
              <a:t>Bullet point Olorion cus maxim velecte molorum</a:t>
            </a:r>
          </a:p>
          <a:p>
            <a:pPr lvl="0"/>
            <a:r>
              <a:rPr lang="en-GB"/>
              <a:t>Bullet point Olorion cus maxim velecte molorum</a:t>
            </a:r>
          </a:p>
          <a:p>
            <a:pPr lvl="0"/>
            <a:r>
              <a:rPr lang="en-GB"/>
              <a:t>Bullet point Olorion cus maxim velecte molorum</a:t>
            </a:r>
          </a:p>
          <a:p>
            <a:pPr lvl="0"/>
            <a:r>
              <a:rPr lang="en-GB"/>
              <a:t>Bullet point Olorion cus maxim velectemolorum</a:t>
            </a:r>
            <a:endParaRPr lang="en-GB" dirty="0"/>
          </a:p>
        </p:txBody>
      </p:sp>
      <p:sp>
        <p:nvSpPr>
          <p:cNvPr id="29" name="Text Placeholder 13">
            <a:extLst>
              <a:ext uri="{FF2B5EF4-FFF2-40B4-BE49-F238E27FC236}">
                <a16:creationId xmlns:a16="http://schemas.microsoft.com/office/drawing/2014/main" id="{5CD9183B-8DF1-E1C5-70CE-F36C52004E42}"/>
              </a:ext>
            </a:extLst>
          </p:cNvPr>
          <p:cNvSpPr>
            <a:spLocks noGrp="1"/>
          </p:cNvSpPr>
          <p:nvPr>
            <p:ph type="body" sz="quarter" idx="17" hasCustomPrompt="1"/>
          </p:nvPr>
        </p:nvSpPr>
        <p:spPr>
          <a:xfrm>
            <a:off x="5583894" y="528637"/>
            <a:ext cx="3780769" cy="155910"/>
          </a:xfrm>
        </p:spPr>
        <p:txBody>
          <a:bodyPr anchor="t" anchorCtr="0"/>
          <a:lstStyle>
            <a:lvl1pPr>
              <a:defRPr sz="900">
                <a:solidFill>
                  <a:schemeClr val="bg1"/>
                </a:solidFill>
              </a:defRPr>
            </a:lvl1pPr>
            <a:lvl2pPr>
              <a:defRPr/>
            </a:lvl2pPr>
            <a:lvl3pPr>
              <a:defRPr/>
            </a:lvl3pPr>
            <a:lvl4pPr>
              <a:defRPr/>
            </a:lvl4pPr>
            <a:lvl5pPr>
              <a:defRPr sz="900">
                <a:solidFill>
                  <a:schemeClr val="bg1"/>
                </a:solidFill>
              </a:defRPr>
            </a:lvl5pPr>
          </a:lstStyle>
          <a:p>
            <a:pPr lvl="0"/>
            <a:r>
              <a:rPr lang="en-GB" dirty="0"/>
              <a:t>SUMMARY</a:t>
            </a:r>
            <a:endParaRPr lang="en-US" dirty="0"/>
          </a:p>
        </p:txBody>
      </p:sp>
      <p:sp>
        <p:nvSpPr>
          <p:cNvPr id="30" name="Rectangle 29">
            <a:extLst>
              <a:ext uri="{FF2B5EF4-FFF2-40B4-BE49-F238E27FC236}">
                <a16:creationId xmlns:a16="http://schemas.microsoft.com/office/drawing/2014/main" id="{5D1B81AA-9A7E-163C-0FE1-CC6DBA0F33A7}"/>
              </a:ext>
            </a:extLst>
          </p:cNvPr>
          <p:cNvSpPr/>
          <p:nvPr userDrawn="1"/>
        </p:nvSpPr>
        <p:spPr>
          <a:xfrm rot="16200000">
            <a:off x="9364663" y="528636"/>
            <a:ext cx="314143" cy="314143"/>
          </a:xfrm>
          <a:prstGeom prst="rect">
            <a:avLst/>
          </a:prstGeom>
          <a:gradFill>
            <a:gsLst>
              <a:gs pos="0">
                <a:schemeClr val="bg1">
                  <a:alpha val="50000"/>
                </a:schemeClr>
              </a:gs>
              <a:gs pos="100000">
                <a:srgbClr val="E8EDEE">
                  <a:alpha val="2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AF5A16A-D686-583F-E2F8-4DE6C9837C21}"/>
              </a:ext>
            </a:extLst>
          </p:cNvPr>
          <p:cNvSpPr/>
          <p:nvPr userDrawn="1"/>
        </p:nvSpPr>
        <p:spPr>
          <a:xfrm rot="10800000">
            <a:off x="8339666" y="5298626"/>
            <a:ext cx="1559373" cy="1559373"/>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3B50CF9-9BF7-247B-9B0C-E4D7B1140A82}"/>
              </a:ext>
            </a:extLst>
          </p:cNvPr>
          <p:cNvSpPr/>
          <p:nvPr userDrawn="1"/>
        </p:nvSpPr>
        <p:spPr>
          <a:xfrm rot="16200000">
            <a:off x="7536751" y="6462712"/>
            <a:ext cx="395288" cy="395288"/>
          </a:xfrm>
          <a:prstGeom prst="rect">
            <a:avLst/>
          </a:prstGeom>
          <a:gradFill>
            <a:gsLst>
              <a:gs pos="0">
                <a:schemeClr val="bg1">
                  <a:alpha val="25000"/>
                </a:schemeClr>
              </a:gs>
              <a:gs pos="100000">
                <a:srgbClr val="E8EDE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33714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8032E-6890-F66C-FE98-6F6497F86537}"/>
              </a:ext>
            </a:extLst>
          </p:cNvPr>
          <p:cNvSpPr/>
          <p:nvPr userDrawn="1"/>
        </p:nvSpPr>
        <p:spPr>
          <a:xfrm>
            <a:off x="0" y="0"/>
            <a:ext cx="9906000" cy="6858000"/>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blue square object with white squares&#10;&#10;Description automatically generated with medium confidence">
            <a:extLst>
              <a:ext uri="{FF2B5EF4-FFF2-40B4-BE49-F238E27FC236}">
                <a16:creationId xmlns:a16="http://schemas.microsoft.com/office/drawing/2014/main" id="{CD4606DA-25ED-112E-B24F-E81DA6FA5D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05" t="1086" r="23505" b="1086"/>
          <a:stretch/>
        </p:blipFill>
        <p:spPr>
          <a:xfrm>
            <a:off x="0" y="0"/>
            <a:ext cx="9906000" cy="6858000"/>
          </a:xfrm>
          <a:prstGeom prst="rect">
            <a:avLst/>
          </a:prstGeom>
        </p:spPr>
      </p:pic>
      <p:sp>
        <p:nvSpPr>
          <p:cNvPr id="14" name="Text Placeholder 13">
            <a:extLst>
              <a:ext uri="{FF2B5EF4-FFF2-40B4-BE49-F238E27FC236}">
                <a16:creationId xmlns:a16="http://schemas.microsoft.com/office/drawing/2014/main" id="{FDA9A342-D8F4-28B0-C4FD-7230D0474197}"/>
              </a:ext>
            </a:extLst>
          </p:cNvPr>
          <p:cNvSpPr>
            <a:spLocks noGrp="1"/>
          </p:cNvSpPr>
          <p:nvPr>
            <p:ph type="body" sz="quarter" idx="11" hasCustomPrompt="1"/>
          </p:nvPr>
        </p:nvSpPr>
        <p:spPr>
          <a:xfrm>
            <a:off x="5132388" y="1184275"/>
            <a:ext cx="4232275" cy="2938439"/>
          </a:xfrm>
        </p:spPr>
        <p:txBody>
          <a:bodyPr/>
          <a:lstStyle>
            <a:lvl1pPr>
              <a:defRPr>
                <a:solidFill>
                  <a:schemeClr val="bg1"/>
                </a:solidFill>
              </a:defRPr>
            </a:lvl1pPr>
            <a:lvl2pPr>
              <a:defRPr>
                <a:solidFill>
                  <a:schemeClr val="bg1"/>
                </a:solidFill>
              </a:defRPr>
            </a:lvl2pPr>
            <a:lvl3pPr>
              <a:defRPr>
                <a:solidFill>
                  <a:schemeClr val="bg1"/>
                </a:solidFill>
              </a:defRPr>
            </a:lvl3pPr>
            <a:lvl4pPr>
              <a:buClr>
                <a:srgbClr val="00A499"/>
              </a:buClr>
              <a:defRPr>
                <a:solidFill>
                  <a:schemeClr val="bg1"/>
                </a:solidFill>
              </a:defRPr>
            </a:lvl4pPr>
            <a:lvl5pPr>
              <a:defRPr>
                <a:solidFill>
                  <a:schemeClr val="bg1"/>
                </a:solidFill>
              </a:defRPr>
            </a:lvl5pPr>
          </a:lstStyle>
          <a:p>
            <a:pPr lvl="0"/>
            <a:r>
              <a:rPr lang="en-US" dirty="0"/>
              <a:t>Title, recommended one line, two lines maximum, please</a:t>
            </a:r>
          </a:p>
          <a:p>
            <a:pPr lvl="1"/>
            <a:r>
              <a:rPr lang="en-US" dirty="0"/>
              <a:t>Stand first, the shorter the better. Two to four lines recommended</a:t>
            </a:r>
          </a:p>
          <a:p>
            <a:pPr lvl="2"/>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laoreet</a:t>
            </a:r>
            <a:r>
              <a:rPr lang="en-US" dirty="0"/>
              <a:t> eros et nisi </a:t>
            </a:r>
            <a:r>
              <a:rPr lang="en-US" dirty="0" err="1"/>
              <a:t>rhoncus</a:t>
            </a:r>
            <a:r>
              <a:rPr lang="en-US" dirty="0"/>
              <a:t> </a:t>
            </a:r>
            <a:r>
              <a:rPr lang="en-US" dirty="0" err="1"/>
              <a:t>aliquam</a:t>
            </a:r>
            <a:r>
              <a:rPr lang="en-US" dirty="0"/>
              <a:t>. Integer </a:t>
            </a:r>
            <a:r>
              <a:rPr lang="en-US" dirty="0" err="1"/>
              <a:t>sollicitudin</a:t>
            </a:r>
            <a:r>
              <a:rPr lang="en-US" dirty="0"/>
              <a:t>, </a:t>
            </a:r>
            <a:r>
              <a:rPr lang="en-US" dirty="0" err="1"/>
              <a:t>nisl</a:t>
            </a:r>
            <a:r>
              <a:rPr lang="en-US" dirty="0"/>
              <a:t> </a:t>
            </a:r>
            <a:r>
              <a:rPr lang="en-US" dirty="0" err="1"/>
              <a:t>nec</a:t>
            </a:r>
            <a:r>
              <a:rPr lang="en-US" dirty="0"/>
              <a:t> </a:t>
            </a:r>
            <a:r>
              <a:rPr lang="en-US" dirty="0" err="1"/>
              <a:t>congue</a:t>
            </a:r>
            <a:r>
              <a:rPr lang="en-US" dirty="0"/>
              <a:t> dictum, </a:t>
            </a:r>
            <a:r>
              <a:rPr lang="en-US" dirty="0" err="1"/>
              <a:t>tellus</a:t>
            </a:r>
            <a:r>
              <a:rPr lang="en-US" dirty="0"/>
              <a:t> </a:t>
            </a:r>
            <a:r>
              <a:rPr lang="en-US" dirty="0" err="1"/>
              <a:t>nibh</a:t>
            </a:r>
            <a:r>
              <a:rPr lang="en-US" dirty="0"/>
              <a:t> </a:t>
            </a:r>
            <a:r>
              <a:rPr lang="en-US" dirty="0" err="1"/>
              <a:t>pretium</a:t>
            </a:r>
            <a:r>
              <a:rPr lang="en-US" dirty="0"/>
              <a:t> </a:t>
            </a:r>
            <a:r>
              <a:rPr lang="en-US" dirty="0" err="1"/>
              <a:t>enim</a:t>
            </a:r>
            <a:r>
              <a:rPr lang="en-US" dirty="0"/>
              <a:t>, </a:t>
            </a:r>
            <a:r>
              <a:rPr lang="en-US" dirty="0" err="1"/>
              <a:t>quis</a:t>
            </a:r>
            <a:r>
              <a:rPr lang="en-US" dirty="0"/>
              <a:t> </a:t>
            </a:r>
            <a:r>
              <a:rPr lang="en-US" dirty="0" err="1"/>
              <a:t>aliquam</a:t>
            </a:r>
            <a:r>
              <a:rPr lang="en-US" dirty="0"/>
              <a:t> </a:t>
            </a:r>
            <a:r>
              <a:rPr lang="en-US" dirty="0" err="1"/>
              <a:t>elit</a:t>
            </a:r>
            <a:r>
              <a:rPr lang="en-US" dirty="0"/>
              <a:t> </a:t>
            </a:r>
            <a:r>
              <a:rPr lang="en-US" dirty="0" err="1"/>
              <a:t>sapien</a:t>
            </a:r>
            <a:r>
              <a:rPr lang="en-US" dirty="0"/>
              <a:t> sed est. </a:t>
            </a:r>
          </a:p>
        </p:txBody>
      </p:sp>
      <p:sp>
        <p:nvSpPr>
          <p:cNvPr id="15" name="Title 14">
            <a:extLst>
              <a:ext uri="{FF2B5EF4-FFF2-40B4-BE49-F238E27FC236}">
                <a16:creationId xmlns:a16="http://schemas.microsoft.com/office/drawing/2014/main" id="{00EE87B2-CAE4-4480-0FFF-61558148320F}"/>
              </a:ext>
            </a:extLst>
          </p:cNvPr>
          <p:cNvSpPr>
            <a:spLocks noGrp="1"/>
          </p:cNvSpPr>
          <p:nvPr>
            <p:ph type="title" hasCustomPrompt="1"/>
          </p:nvPr>
        </p:nvSpPr>
        <p:spPr>
          <a:xfrm>
            <a:off x="5133849" y="926970"/>
            <a:ext cx="4230813" cy="180975"/>
          </a:xfrm>
        </p:spPr>
        <p:txBody>
          <a:bodyPr/>
          <a:lstStyle>
            <a:lvl1pPr>
              <a:defRPr>
                <a:solidFill>
                  <a:schemeClr val="bg1"/>
                </a:solidFill>
              </a:defRPr>
            </a:lvl1pPr>
          </a:lstStyle>
          <a:p>
            <a:r>
              <a:rPr lang="en-US" dirty="0"/>
              <a:t>CASE STUDY</a:t>
            </a:r>
            <a:endParaRPr lang="en-GB" dirty="0"/>
          </a:p>
        </p:txBody>
      </p:sp>
      <p:sp>
        <p:nvSpPr>
          <p:cNvPr id="18" name="Text Placeholder 13">
            <a:extLst>
              <a:ext uri="{FF2B5EF4-FFF2-40B4-BE49-F238E27FC236}">
                <a16:creationId xmlns:a16="http://schemas.microsoft.com/office/drawing/2014/main" id="{CC8B3CA5-851F-7248-AFE2-04E21FA66B2F}"/>
              </a:ext>
            </a:extLst>
          </p:cNvPr>
          <p:cNvSpPr>
            <a:spLocks noGrp="1"/>
          </p:cNvSpPr>
          <p:nvPr>
            <p:ph type="body" sz="quarter" idx="13" hasCustomPrompt="1"/>
          </p:nvPr>
        </p:nvSpPr>
        <p:spPr>
          <a:xfrm>
            <a:off x="7861300" y="6289466"/>
            <a:ext cx="1503362" cy="241300"/>
          </a:xfrm>
        </p:spPr>
        <p:txBody>
          <a:bodyPr anchor="b"/>
          <a:lstStyle>
            <a:lvl1pPr algn="r">
              <a:defRPr sz="1200">
                <a:solidFill>
                  <a:schemeClr val="bg1"/>
                </a:solidFill>
              </a:defRPr>
            </a:lvl1pPr>
            <a:lvl2pPr algn="r">
              <a:defRPr sz="1200">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www.sbs.nhs.uk</a:t>
            </a:r>
            <a:endParaRPr lang="en-GB" dirty="0"/>
          </a:p>
        </p:txBody>
      </p:sp>
      <p:pic>
        <p:nvPicPr>
          <p:cNvPr id="23" name="Graphic 22">
            <a:extLst>
              <a:ext uri="{FF2B5EF4-FFF2-40B4-BE49-F238E27FC236}">
                <a16:creationId xmlns:a16="http://schemas.microsoft.com/office/drawing/2014/main" id="{A44659BF-49F7-DE21-D0E0-AEDECE24C2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1452" y="461004"/>
            <a:ext cx="1671239" cy="525310"/>
          </a:xfrm>
          <a:prstGeom prst="rect">
            <a:avLst/>
          </a:prstGeom>
        </p:spPr>
      </p:pic>
      <p:pic>
        <p:nvPicPr>
          <p:cNvPr id="24" name="Graphic 23">
            <a:extLst>
              <a:ext uri="{FF2B5EF4-FFF2-40B4-BE49-F238E27FC236}">
                <a16:creationId xmlns:a16="http://schemas.microsoft.com/office/drawing/2014/main" id="{19CD817A-B064-CF49-5FB4-C64A0477C12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4708" y="511281"/>
            <a:ext cx="1143714" cy="465465"/>
          </a:xfrm>
          <a:prstGeom prst="rect">
            <a:avLst/>
          </a:prstGeom>
        </p:spPr>
      </p:pic>
      <p:pic>
        <p:nvPicPr>
          <p:cNvPr id="3" name="Picture Placeholder 17">
            <a:extLst>
              <a:ext uri="{FF2B5EF4-FFF2-40B4-BE49-F238E27FC236}">
                <a16:creationId xmlns:a16="http://schemas.microsoft.com/office/drawing/2014/main" id="{FDC76575-3AE0-0727-846E-D4D84917E7C5}"/>
              </a:ext>
            </a:extLst>
          </p:cNvPr>
          <p:cNvPicPr/>
          <p:nvPr userDrawn="1"/>
        </p:nvPicPr>
        <p:blipFill rotWithShape="1">
          <a:blip r:embed="rId7">
            <a:alphaModFix amt="2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6626" r="16626"/>
          <a:stretch/>
        </p:blipFill>
        <p:spPr>
          <a:xfrm flipH="1">
            <a:off x="201567" y="5029740"/>
            <a:ext cx="1669996" cy="1669996"/>
          </a:xfrm>
          <a:prstGeom prst="rect">
            <a:avLst/>
          </a:prstGeom>
          <a:solidFill>
            <a:srgbClr val="00A499"/>
          </a:solidFill>
          <a:ln>
            <a:noFill/>
          </a:ln>
        </p:spPr>
      </p:pic>
      <p:pic>
        <p:nvPicPr>
          <p:cNvPr id="4" name="Picture Placeholder 9">
            <a:extLst>
              <a:ext uri="{FF2B5EF4-FFF2-40B4-BE49-F238E27FC236}">
                <a16:creationId xmlns:a16="http://schemas.microsoft.com/office/drawing/2014/main" id="{8AAB3DF9-EDB5-3F7A-BABB-EBC89BF251CA}"/>
              </a:ext>
            </a:extLst>
          </p:cNvPr>
          <p:cNvPicPr>
            <a:picLocks/>
          </p:cNvPicPr>
          <p:nvPr userDrawn="1"/>
        </p:nvPicPr>
        <p:blipFill rotWithShape="1">
          <a:blip r:embed="rId9">
            <a:alphaModFix amt="2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1580" r="21754"/>
          <a:stretch/>
        </p:blipFill>
        <p:spPr>
          <a:xfrm>
            <a:off x="3806914" y="553235"/>
            <a:ext cx="1146085" cy="1146085"/>
          </a:xfrm>
          <a:prstGeom prst="rect">
            <a:avLst/>
          </a:prstGeom>
          <a:solidFill>
            <a:srgbClr val="003087"/>
          </a:solidFill>
        </p:spPr>
      </p:pic>
      <p:sp>
        <p:nvSpPr>
          <p:cNvPr id="5" name="Rectangle 4">
            <a:extLst>
              <a:ext uri="{FF2B5EF4-FFF2-40B4-BE49-F238E27FC236}">
                <a16:creationId xmlns:a16="http://schemas.microsoft.com/office/drawing/2014/main" id="{D3953665-BBA6-91D9-E895-BBA536C253C7}"/>
              </a:ext>
            </a:extLst>
          </p:cNvPr>
          <p:cNvSpPr/>
          <p:nvPr userDrawn="1"/>
        </p:nvSpPr>
        <p:spPr>
          <a:xfrm>
            <a:off x="7780093" y="4573191"/>
            <a:ext cx="36000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34B504B-ED95-B998-5E5F-F4C3B2EDB083}"/>
              </a:ext>
            </a:extLst>
          </p:cNvPr>
          <p:cNvSpPr/>
          <p:nvPr userDrawn="1"/>
        </p:nvSpPr>
        <p:spPr>
          <a:xfrm>
            <a:off x="8140093" y="4933191"/>
            <a:ext cx="180000" cy="180000"/>
          </a:xfrm>
          <a:prstGeom prst="rect">
            <a:avLst/>
          </a:prstGeom>
          <a:solidFill>
            <a:srgbClr val="00A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a:extLst>
              <a:ext uri="{FF2B5EF4-FFF2-40B4-BE49-F238E27FC236}">
                <a16:creationId xmlns:a16="http://schemas.microsoft.com/office/drawing/2014/main" id="{EFDC944A-AC9B-C306-BBF9-21E2D7DD2420}"/>
              </a:ext>
            </a:extLst>
          </p:cNvPr>
          <p:cNvSpPr>
            <a:spLocks noGrp="1"/>
          </p:cNvSpPr>
          <p:nvPr>
            <p:ph type="pic" sz="quarter" idx="10" hasCustomPrompt="1"/>
          </p:nvPr>
        </p:nvSpPr>
        <p:spPr>
          <a:xfrm>
            <a:off x="539750" y="1184275"/>
            <a:ext cx="4209007" cy="4208995"/>
          </a:xfrm>
          <a:prstGeom prst="rect">
            <a:avLst/>
          </a:prstGeom>
          <a:solidFill>
            <a:srgbClr val="E8EDEE"/>
          </a:solidFill>
        </p:spPr>
        <p:txBody>
          <a:bodyPr tIns="2880000" anchor="t">
            <a:normAutofit/>
          </a:bodyPr>
          <a:lstStyle>
            <a:lvl1pPr marL="0" indent="0" algn="ctr">
              <a:buNone/>
              <a:defRPr sz="1300" b="1">
                <a:solidFill>
                  <a:srgbClr val="FF0000"/>
                </a:solidFill>
                <a:latin typeface="Poppins Bold" panose="00000800000000000000" pitchFamily="2" charset="0"/>
                <a:cs typeface="Poppins Bold" panose="00000800000000000000" pitchFamily="2" charset="0"/>
              </a:defRPr>
            </a:lvl1pPr>
          </a:lstStyle>
          <a:p>
            <a:r>
              <a:rPr lang="en-GB" dirty="0"/>
              <a:t>Click to add picture</a:t>
            </a:r>
          </a:p>
        </p:txBody>
      </p:sp>
      <p:sp>
        <p:nvSpPr>
          <p:cNvPr id="17" name="Text Placeholder 13">
            <a:extLst>
              <a:ext uri="{FF2B5EF4-FFF2-40B4-BE49-F238E27FC236}">
                <a16:creationId xmlns:a16="http://schemas.microsoft.com/office/drawing/2014/main" id="{2BACDDF0-6B40-893E-68C4-38EEB52BB3C7}"/>
              </a:ext>
            </a:extLst>
          </p:cNvPr>
          <p:cNvSpPr>
            <a:spLocks noGrp="1"/>
          </p:cNvSpPr>
          <p:nvPr>
            <p:ph type="body" sz="quarter" idx="12" hasCustomPrompt="1"/>
          </p:nvPr>
        </p:nvSpPr>
        <p:spPr>
          <a:xfrm>
            <a:off x="3162549" y="4563377"/>
            <a:ext cx="4500000" cy="1899337"/>
          </a:xfrm>
          <a:blipFill dpi="0" rotWithShape="1">
            <a:blip r:embed="rId11">
              <a:extLst>
                <a:ext uri="{96DAC541-7B7A-43D3-8B79-37D633B846F1}">
                  <asvg:svgBlip xmlns:asvg="http://schemas.microsoft.com/office/drawing/2016/SVG/main" r:embed="rId12"/>
                </a:ext>
              </a:extLst>
            </a:blip>
            <a:srcRect/>
            <a:tile tx="0" ty="0" sx="100000" sy="100000" flip="none" algn="tl"/>
          </a:blipFill>
        </p:spPr>
        <p:txBody>
          <a:bodyPr wrap="square" lIns="270000" tIns="216000" rIns="270000" bIns="270000" anchor="b" anchorCtr="0">
            <a:spAutoFit/>
          </a:bodyPr>
          <a:lstStyle>
            <a:lvl1pPr>
              <a:lnSpc>
                <a:spcPct val="120000"/>
              </a:lnSpc>
              <a:spcAft>
                <a:spcPts val="1200"/>
              </a:spcAft>
              <a:defRPr sz="1200">
                <a:solidFill>
                  <a:srgbClr val="003087"/>
                </a:solidFill>
              </a:defRPr>
            </a:lvl1pPr>
            <a:lvl2pPr>
              <a:defRPr/>
            </a:lvl2pPr>
            <a:lvl3pPr>
              <a:spcAft>
                <a:spcPts val="0"/>
              </a:spcAft>
              <a:defRPr sz="1000">
                <a:solidFill>
                  <a:srgbClr val="003087"/>
                </a:solidFill>
              </a:defRPr>
            </a:lvl3pPr>
            <a:lvl5pPr>
              <a:defRPr b="1">
                <a:solidFill>
                  <a:srgbClr val="003087"/>
                </a:solidFill>
              </a:defRPr>
            </a:lvl5pPr>
          </a:lstStyle>
          <a:p>
            <a:pPr lvl="0"/>
            <a:r>
              <a:rPr lang="en-US" dirty="0"/>
              <a:t>Quote box, please keep as short as possible, four lines recommended. </a:t>
            </a:r>
            <a:r>
              <a:rPr lang="en-US" dirty="0" err="1"/>
              <a:t>Aliquam</a:t>
            </a:r>
            <a:r>
              <a:rPr lang="en-US" dirty="0"/>
              <a:t> </a:t>
            </a:r>
            <a:r>
              <a:rPr lang="en-US" dirty="0" err="1"/>
              <a:t>elementum</a:t>
            </a:r>
            <a:r>
              <a:rPr lang="en-US" dirty="0"/>
              <a:t> ante </a:t>
            </a:r>
            <a:r>
              <a:rPr lang="en-US" dirty="0" err="1"/>
              <a:t>facilisis</a:t>
            </a:r>
            <a:r>
              <a:rPr lang="en-US" dirty="0"/>
              <a:t> </a:t>
            </a:r>
            <a:r>
              <a:rPr lang="en-US" dirty="0" err="1"/>
              <a:t>lectus</a:t>
            </a:r>
            <a:r>
              <a:rPr lang="en-US" dirty="0"/>
              <a:t> </a:t>
            </a:r>
            <a:r>
              <a:rPr lang="en-US" dirty="0" err="1"/>
              <a:t>placerat</a:t>
            </a:r>
            <a:r>
              <a:rPr lang="en-US" dirty="0"/>
              <a:t> </a:t>
            </a:r>
            <a:r>
              <a:rPr lang="en-US" dirty="0" err="1"/>
              <a:t>ullamcorper</a:t>
            </a:r>
            <a:r>
              <a:rPr lang="en-US" dirty="0"/>
              <a:t>.”</a:t>
            </a:r>
          </a:p>
          <a:p>
            <a:pPr lvl="2"/>
            <a:r>
              <a:rPr lang="en-US" dirty="0"/>
              <a:t>Name Surname</a:t>
            </a:r>
          </a:p>
          <a:p>
            <a:pPr lvl="2"/>
            <a:r>
              <a:rPr lang="en-US" dirty="0"/>
              <a:t>Position line 1</a:t>
            </a:r>
          </a:p>
          <a:p>
            <a:pPr lvl="2"/>
            <a:r>
              <a:rPr lang="en-US" dirty="0"/>
              <a:t>position line 2</a:t>
            </a:r>
            <a:endParaRPr lang="en-GB" dirty="0"/>
          </a:p>
        </p:txBody>
      </p:sp>
    </p:spTree>
    <p:extLst>
      <p:ext uri="{BB962C8B-B14F-4D97-AF65-F5344CB8AC3E}">
        <p14:creationId xmlns:p14="http://schemas.microsoft.com/office/powerpoint/2010/main" val="116716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857"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B8D80E-E383-47C1-AD82-08C3A142C646}"/>
              </a:ext>
            </a:extLst>
          </p:cNvPr>
          <p:cNvSpPr>
            <a:spLocks noGrp="1"/>
          </p:cNvSpPr>
          <p:nvPr>
            <p:ph type="title"/>
          </p:nvPr>
        </p:nvSpPr>
        <p:spPr>
          <a:xfrm>
            <a:off x="5133849" y="1295400"/>
            <a:ext cx="4230813" cy="180975"/>
          </a:xfrm>
          <a:prstGeom prst="rect">
            <a:avLst/>
          </a:prstGeom>
        </p:spPr>
        <p:txBody>
          <a:bodyPr vert="horz" wrap="square" lIns="0" tIns="0" rIns="0" bIns="0" rtlCol="0" anchor="b" anchorCtr="0">
            <a:noAutofit/>
          </a:bodyPr>
          <a:lstStyle/>
          <a:p>
            <a:r>
              <a:rPr lang="en-US" dirty="0"/>
              <a:t>CASE STUDY</a:t>
            </a:r>
            <a:endParaRPr lang="en-GB" dirty="0"/>
          </a:p>
        </p:txBody>
      </p:sp>
      <p:sp>
        <p:nvSpPr>
          <p:cNvPr id="3" name="Text Placeholder 2">
            <a:extLst>
              <a:ext uri="{FF2B5EF4-FFF2-40B4-BE49-F238E27FC236}">
                <a16:creationId xmlns:a16="http://schemas.microsoft.com/office/drawing/2014/main" id="{46082B20-8C10-4E6D-87A7-BD5F476CCE81}"/>
              </a:ext>
            </a:extLst>
          </p:cNvPr>
          <p:cNvSpPr>
            <a:spLocks noGrp="1"/>
          </p:cNvSpPr>
          <p:nvPr>
            <p:ph type="body" idx="1"/>
          </p:nvPr>
        </p:nvSpPr>
        <p:spPr>
          <a:xfrm>
            <a:off x="5132387" y="1594288"/>
            <a:ext cx="4232275" cy="422342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9">
            <a:extLst>
              <a:ext uri="{FF2B5EF4-FFF2-40B4-BE49-F238E27FC236}">
                <a16:creationId xmlns:a16="http://schemas.microsoft.com/office/drawing/2014/main" id="{C1651137-BFBF-2048-228D-D0D331BC2C55}"/>
              </a:ext>
            </a:extLst>
          </p:cNvPr>
          <p:cNvSpPr/>
          <p:nvPr userDrawn="1"/>
        </p:nvSpPr>
        <p:spPr>
          <a:xfrm>
            <a:off x="-2496457" y="-3258457"/>
            <a:ext cx="4805935" cy="3080657"/>
          </a:xfrm>
          <a:prstGeom prst="rect">
            <a:avLst/>
          </a:prstGeom>
          <a:solidFill>
            <a:schemeClr val="tx2">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6"/>
          </a:p>
        </p:txBody>
      </p:sp>
      <p:sp>
        <p:nvSpPr>
          <p:cNvPr id="14" name="Rectangle 13">
            <a:extLst>
              <a:ext uri="{FF2B5EF4-FFF2-40B4-BE49-F238E27FC236}">
                <a16:creationId xmlns:a16="http://schemas.microsoft.com/office/drawing/2014/main" id="{43E50E36-5413-A1D3-FB1F-2C044573699D}"/>
              </a:ext>
            </a:extLst>
          </p:cNvPr>
          <p:cNvSpPr/>
          <p:nvPr userDrawn="1"/>
        </p:nvSpPr>
        <p:spPr>
          <a:xfrm>
            <a:off x="10305756" y="7005071"/>
            <a:ext cx="3511641" cy="3909672"/>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B422794-6CEA-C3B7-6E77-FE81D971582F}"/>
              </a:ext>
            </a:extLst>
          </p:cNvPr>
          <p:cNvSpPr/>
          <p:nvPr userDrawn="1"/>
        </p:nvSpPr>
        <p:spPr>
          <a:xfrm>
            <a:off x="-1863329" y="7122319"/>
            <a:ext cx="1722835" cy="486289"/>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428197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Lst>
  <p:txStyles>
    <p:titleStyle>
      <a:lvl1pPr marL="0" indent="0" algn="l" defTabSz="990866" rtl="0" eaLnBrk="1" latinLnBrk="0" hangingPunct="1">
        <a:lnSpc>
          <a:spcPct val="90000"/>
        </a:lnSpc>
        <a:spcBef>
          <a:spcPct val="0"/>
        </a:spcBef>
        <a:buFont typeface="Arial" panose="020B0604020202020204" pitchFamily="34" charset="0"/>
        <a:buNone/>
        <a:defRPr sz="900" b="1" kern="1200" cap="none" baseline="0">
          <a:solidFill>
            <a:schemeClr val="tx2"/>
          </a:solidFill>
          <a:latin typeface="+mj-lt"/>
          <a:ea typeface="+mj-ea"/>
          <a:cs typeface="+mj-cs"/>
        </a:defRPr>
      </a:lvl1pPr>
    </p:titleStyle>
    <p:bodyStyle>
      <a:lvl1pPr marL="0" indent="0" algn="l" defTabSz="990866" rtl="0" eaLnBrk="1" latinLnBrk="0" hangingPunct="1">
        <a:lnSpc>
          <a:spcPct val="100000"/>
        </a:lnSpc>
        <a:spcBef>
          <a:spcPts val="0"/>
        </a:spcBef>
        <a:spcAft>
          <a:spcPts val="600"/>
        </a:spcAft>
        <a:buClr>
          <a:schemeClr val="tx2"/>
        </a:buClr>
        <a:buFont typeface="Wingdings" panose="05000000000000000000" pitchFamily="2" charset="2"/>
        <a:buNone/>
        <a:defRPr sz="2100" b="1" kern="1200">
          <a:solidFill>
            <a:srgbClr val="425563"/>
          </a:solidFill>
          <a:latin typeface="+mn-lt"/>
          <a:ea typeface="+mn-ea"/>
          <a:cs typeface="+mn-cs"/>
        </a:defRPr>
      </a:lvl1pPr>
      <a:lvl2pPr marL="0" indent="0" algn="l" defTabSz="990866" rtl="0" eaLnBrk="1" latinLnBrk="0" hangingPunct="1">
        <a:lnSpc>
          <a:spcPct val="120000"/>
        </a:lnSpc>
        <a:spcBef>
          <a:spcPts val="0"/>
        </a:spcBef>
        <a:spcAft>
          <a:spcPts val="1800"/>
        </a:spcAft>
        <a:buFont typeface="Arial" panose="020B0604020202020204" pitchFamily="34" charset="0"/>
        <a:buNone/>
        <a:defRPr sz="1400" kern="1200">
          <a:solidFill>
            <a:srgbClr val="425563"/>
          </a:solidFill>
          <a:latin typeface="+mn-lt"/>
          <a:ea typeface="+mn-ea"/>
          <a:cs typeface="+mn-cs"/>
        </a:defRPr>
      </a:lvl2pPr>
      <a:lvl3pPr marL="0" indent="0" algn="l" defTabSz="990866" rtl="0" eaLnBrk="1" latinLnBrk="0" hangingPunct="1">
        <a:lnSpc>
          <a:spcPct val="120000"/>
        </a:lnSpc>
        <a:spcBef>
          <a:spcPts val="0"/>
        </a:spcBef>
        <a:spcAft>
          <a:spcPts val="1000"/>
        </a:spcAft>
        <a:buClr>
          <a:schemeClr val="tx2"/>
        </a:buClr>
        <a:buSzPct val="100000"/>
        <a:buFont typeface="Arial" panose="020B0604020202020204" pitchFamily="34" charset="0"/>
        <a:buNone/>
        <a:defRPr sz="1000" kern="1200">
          <a:solidFill>
            <a:srgbClr val="425563"/>
          </a:solidFill>
          <a:latin typeface="+mn-lt"/>
          <a:ea typeface="+mn-ea"/>
          <a:cs typeface="+mn-cs"/>
        </a:defRPr>
      </a:lvl3pPr>
      <a:lvl4pPr marL="0" indent="-180000" algn="l" defTabSz="990866" rtl="0" eaLnBrk="1" latinLnBrk="0" hangingPunct="1">
        <a:lnSpc>
          <a:spcPct val="100000"/>
        </a:lnSpc>
        <a:spcBef>
          <a:spcPts val="0"/>
        </a:spcBef>
        <a:spcAft>
          <a:spcPts val="600"/>
        </a:spcAft>
        <a:buClr>
          <a:srgbClr val="003087"/>
        </a:buClr>
        <a:buSzPct val="120000"/>
        <a:buFont typeface="Wingdings" panose="05000000000000000000" pitchFamily="2" charset="2"/>
        <a:buChar char="§"/>
        <a:defRPr sz="1000" kern="1200">
          <a:solidFill>
            <a:srgbClr val="425563"/>
          </a:solidFill>
          <a:latin typeface="+mn-lt"/>
          <a:ea typeface="+mn-ea"/>
          <a:cs typeface="+mn-cs"/>
        </a:defRPr>
      </a:lvl4pPr>
      <a:lvl5pPr marL="0" indent="0" algn="l" defTabSz="990866" rtl="0" eaLnBrk="1" latinLnBrk="0" hangingPunct="1">
        <a:lnSpc>
          <a:spcPct val="120000"/>
        </a:lnSpc>
        <a:spcBef>
          <a:spcPts val="0"/>
        </a:spcBef>
        <a:spcAft>
          <a:spcPts val="1200"/>
        </a:spcAft>
        <a:buClr>
          <a:schemeClr val="tx1"/>
        </a:buClr>
        <a:buFont typeface="Wingdings" panose="05000000000000000000" pitchFamily="2" charset="2"/>
        <a:buNone/>
        <a:defRPr sz="1200" b="1" kern="1200">
          <a:solidFill>
            <a:srgbClr val="425563"/>
          </a:solidFill>
          <a:latin typeface="+mn-lt"/>
          <a:ea typeface="+mn-ea"/>
          <a:cs typeface="+mn-cs"/>
        </a:defRPr>
      </a:lvl5pPr>
      <a:lvl6pPr marL="2724881"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6pPr>
      <a:lvl7pPr marL="322031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7pPr>
      <a:lvl8pPr marL="371574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8pPr>
      <a:lvl9pPr marL="4211179"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9pPr>
    </p:bodyStyle>
    <p:otherStyle>
      <a:defPPr>
        <a:defRPr lang="en-US"/>
      </a:defPPr>
      <a:lvl1pPr marL="0" algn="l" defTabSz="990866" rtl="0" eaLnBrk="1" latinLnBrk="0" hangingPunct="1">
        <a:defRPr sz="1951" kern="1200">
          <a:solidFill>
            <a:schemeClr val="tx1"/>
          </a:solidFill>
          <a:latin typeface="+mn-lt"/>
          <a:ea typeface="+mn-ea"/>
          <a:cs typeface="+mn-cs"/>
        </a:defRPr>
      </a:lvl1pPr>
      <a:lvl2pPr marL="495433" algn="l" defTabSz="990866" rtl="0" eaLnBrk="1" latinLnBrk="0" hangingPunct="1">
        <a:defRPr sz="1951" kern="1200">
          <a:solidFill>
            <a:schemeClr val="tx1"/>
          </a:solidFill>
          <a:latin typeface="+mn-lt"/>
          <a:ea typeface="+mn-ea"/>
          <a:cs typeface="+mn-cs"/>
        </a:defRPr>
      </a:lvl2pPr>
      <a:lvl3pPr marL="990866" algn="l" defTabSz="990866" rtl="0" eaLnBrk="1" latinLnBrk="0" hangingPunct="1">
        <a:defRPr sz="1951" kern="1200">
          <a:solidFill>
            <a:schemeClr val="tx1"/>
          </a:solidFill>
          <a:latin typeface="+mn-lt"/>
          <a:ea typeface="+mn-ea"/>
          <a:cs typeface="+mn-cs"/>
        </a:defRPr>
      </a:lvl3pPr>
      <a:lvl4pPr marL="1486297" algn="l" defTabSz="990866" rtl="0" eaLnBrk="1" latinLnBrk="0" hangingPunct="1">
        <a:defRPr sz="1951" kern="1200">
          <a:solidFill>
            <a:schemeClr val="tx1"/>
          </a:solidFill>
          <a:latin typeface="+mn-lt"/>
          <a:ea typeface="+mn-ea"/>
          <a:cs typeface="+mn-cs"/>
        </a:defRPr>
      </a:lvl4pPr>
      <a:lvl5pPr marL="1981730" algn="l" defTabSz="990866" rtl="0" eaLnBrk="1" latinLnBrk="0" hangingPunct="1">
        <a:defRPr sz="1951" kern="1200">
          <a:solidFill>
            <a:schemeClr val="tx1"/>
          </a:solidFill>
          <a:latin typeface="+mn-lt"/>
          <a:ea typeface="+mn-ea"/>
          <a:cs typeface="+mn-cs"/>
        </a:defRPr>
      </a:lvl5pPr>
      <a:lvl6pPr marL="2477165" algn="l" defTabSz="990866" rtl="0" eaLnBrk="1" latinLnBrk="0" hangingPunct="1">
        <a:defRPr sz="1951" kern="1200">
          <a:solidFill>
            <a:schemeClr val="tx1"/>
          </a:solidFill>
          <a:latin typeface="+mn-lt"/>
          <a:ea typeface="+mn-ea"/>
          <a:cs typeface="+mn-cs"/>
        </a:defRPr>
      </a:lvl6pPr>
      <a:lvl7pPr marL="2972596" algn="l" defTabSz="990866" rtl="0" eaLnBrk="1" latinLnBrk="0" hangingPunct="1">
        <a:defRPr sz="1951" kern="1200">
          <a:solidFill>
            <a:schemeClr val="tx1"/>
          </a:solidFill>
          <a:latin typeface="+mn-lt"/>
          <a:ea typeface="+mn-ea"/>
          <a:cs typeface="+mn-cs"/>
        </a:defRPr>
      </a:lvl7pPr>
      <a:lvl8pPr marL="3468031" algn="l" defTabSz="990866" rtl="0" eaLnBrk="1" latinLnBrk="0" hangingPunct="1">
        <a:defRPr sz="1951" kern="1200">
          <a:solidFill>
            <a:schemeClr val="tx1"/>
          </a:solidFill>
          <a:latin typeface="+mn-lt"/>
          <a:ea typeface="+mn-ea"/>
          <a:cs typeface="+mn-cs"/>
        </a:defRPr>
      </a:lvl8pPr>
      <a:lvl9pPr marL="3963468" algn="l" defTabSz="990866" rtl="0" eaLnBrk="1" latinLnBrk="0" hangingPunct="1">
        <a:defRPr sz="19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121" userDrawn="1">
          <p15:clr>
            <a:srgbClr val="F26B43"/>
          </p15:clr>
        </p15:guide>
        <p15:guide id="4" pos="5899" userDrawn="1">
          <p15:clr>
            <a:srgbClr val="F26B43"/>
          </p15:clr>
        </p15:guide>
        <p15:guide id="5" pos="340" userDrawn="1">
          <p15:clr>
            <a:srgbClr val="F26B43"/>
          </p15:clr>
        </p15:guide>
        <p15:guide id="7" pos="3233" userDrawn="1">
          <p15:clr>
            <a:srgbClr val="F26B43"/>
          </p15:clr>
        </p15:guide>
        <p15:guide id="8" pos="3007" userDrawn="1">
          <p15:clr>
            <a:srgbClr val="F26B43"/>
          </p15:clr>
        </p15:guide>
        <p15:guide id="14" orient="horz" pos="341" userDrawn="1">
          <p15:clr>
            <a:srgbClr val="F26B43"/>
          </p15:clr>
        </p15:guide>
        <p15:guide id="16" orient="horz" pos="4071" userDrawn="1">
          <p15:clr>
            <a:srgbClr val="F26B43"/>
          </p15:clr>
        </p15:guide>
        <p15:guide id="17" orient="horz" pos="2047" userDrawn="1">
          <p15:clr>
            <a:srgbClr val="F26B43"/>
          </p15:clr>
        </p15:guide>
        <p15:guide id="18" orient="horz" pos="227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B8D80E-E383-47C1-AD82-08C3A142C646}"/>
              </a:ext>
            </a:extLst>
          </p:cNvPr>
          <p:cNvSpPr>
            <a:spLocks noGrp="1"/>
          </p:cNvSpPr>
          <p:nvPr>
            <p:ph type="title"/>
          </p:nvPr>
        </p:nvSpPr>
        <p:spPr>
          <a:xfrm>
            <a:off x="5133849" y="1295400"/>
            <a:ext cx="4230813" cy="180975"/>
          </a:xfrm>
          <a:prstGeom prst="rect">
            <a:avLst/>
          </a:prstGeom>
        </p:spPr>
        <p:txBody>
          <a:bodyPr vert="horz" wrap="square" lIns="0" tIns="0" rIns="0" bIns="0" rtlCol="0" anchor="b" anchorCtr="0">
            <a:noAutofit/>
          </a:bodyPr>
          <a:lstStyle/>
          <a:p>
            <a:r>
              <a:rPr lang="en-US" dirty="0"/>
              <a:t>CASE STUDY</a:t>
            </a:r>
            <a:endParaRPr lang="en-GB" dirty="0"/>
          </a:p>
        </p:txBody>
      </p:sp>
      <p:sp>
        <p:nvSpPr>
          <p:cNvPr id="3" name="Text Placeholder 2">
            <a:extLst>
              <a:ext uri="{FF2B5EF4-FFF2-40B4-BE49-F238E27FC236}">
                <a16:creationId xmlns:a16="http://schemas.microsoft.com/office/drawing/2014/main" id="{46082B20-8C10-4E6D-87A7-BD5F476CCE81}"/>
              </a:ext>
            </a:extLst>
          </p:cNvPr>
          <p:cNvSpPr>
            <a:spLocks noGrp="1"/>
          </p:cNvSpPr>
          <p:nvPr>
            <p:ph type="body" idx="1"/>
          </p:nvPr>
        </p:nvSpPr>
        <p:spPr>
          <a:xfrm>
            <a:off x="5132387" y="1594288"/>
            <a:ext cx="4232275" cy="422342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9">
            <a:extLst>
              <a:ext uri="{FF2B5EF4-FFF2-40B4-BE49-F238E27FC236}">
                <a16:creationId xmlns:a16="http://schemas.microsoft.com/office/drawing/2014/main" id="{C1651137-BFBF-2048-228D-D0D331BC2C55}"/>
              </a:ext>
            </a:extLst>
          </p:cNvPr>
          <p:cNvSpPr/>
          <p:nvPr userDrawn="1"/>
        </p:nvSpPr>
        <p:spPr>
          <a:xfrm>
            <a:off x="-2496457" y="-3258457"/>
            <a:ext cx="4805935" cy="3080657"/>
          </a:xfrm>
          <a:prstGeom prst="rect">
            <a:avLst/>
          </a:prstGeom>
          <a:solidFill>
            <a:schemeClr val="tx2">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6"/>
          </a:p>
        </p:txBody>
      </p:sp>
      <p:sp>
        <p:nvSpPr>
          <p:cNvPr id="14" name="Rectangle 13">
            <a:extLst>
              <a:ext uri="{FF2B5EF4-FFF2-40B4-BE49-F238E27FC236}">
                <a16:creationId xmlns:a16="http://schemas.microsoft.com/office/drawing/2014/main" id="{43E50E36-5413-A1D3-FB1F-2C044573699D}"/>
              </a:ext>
            </a:extLst>
          </p:cNvPr>
          <p:cNvSpPr/>
          <p:nvPr userDrawn="1"/>
        </p:nvSpPr>
        <p:spPr>
          <a:xfrm>
            <a:off x="10305756" y="7005071"/>
            <a:ext cx="3511641" cy="3909672"/>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B422794-6CEA-C3B7-6E77-FE81D971582F}"/>
              </a:ext>
            </a:extLst>
          </p:cNvPr>
          <p:cNvSpPr/>
          <p:nvPr userDrawn="1"/>
        </p:nvSpPr>
        <p:spPr>
          <a:xfrm>
            <a:off x="-1863329" y="7122319"/>
            <a:ext cx="1722835" cy="486289"/>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7863747"/>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Lst>
  <p:txStyles>
    <p:titleStyle>
      <a:lvl1pPr marL="0" indent="0" algn="l" defTabSz="990866" rtl="0" eaLnBrk="1" latinLnBrk="0" hangingPunct="1">
        <a:lnSpc>
          <a:spcPct val="90000"/>
        </a:lnSpc>
        <a:spcBef>
          <a:spcPct val="0"/>
        </a:spcBef>
        <a:buFont typeface="Arial" panose="020B0604020202020204" pitchFamily="34" charset="0"/>
        <a:buNone/>
        <a:defRPr sz="900" b="1" kern="1200" cap="none" baseline="0">
          <a:solidFill>
            <a:schemeClr val="tx2"/>
          </a:solidFill>
          <a:latin typeface="+mj-lt"/>
          <a:ea typeface="+mj-ea"/>
          <a:cs typeface="+mj-cs"/>
        </a:defRPr>
      </a:lvl1pPr>
    </p:titleStyle>
    <p:bodyStyle>
      <a:lvl1pPr marL="0" indent="0" algn="l" defTabSz="990866" rtl="0" eaLnBrk="1" latinLnBrk="0" hangingPunct="1">
        <a:lnSpc>
          <a:spcPct val="100000"/>
        </a:lnSpc>
        <a:spcBef>
          <a:spcPts val="0"/>
        </a:spcBef>
        <a:spcAft>
          <a:spcPts val="600"/>
        </a:spcAft>
        <a:buClr>
          <a:schemeClr val="tx2"/>
        </a:buClr>
        <a:buFont typeface="Wingdings" panose="05000000000000000000" pitchFamily="2" charset="2"/>
        <a:buNone/>
        <a:defRPr sz="2100" b="1" kern="1200">
          <a:solidFill>
            <a:srgbClr val="425563"/>
          </a:solidFill>
          <a:latin typeface="+mn-lt"/>
          <a:ea typeface="+mn-ea"/>
          <a:cs typeface="+mn-cs"/>
        </a:defRPr>
      </a:lvl1pPr>
      <a:lvl2pPr marL="0" indent="0" algn="l" defTabSz="990866" rtl="0" eaLnBrk="1" latinLnBrk="0" hangingPunct="1">
        <a:lnSpc>
          <a:spcPct val="120000"/>
        </a:lnSpc>
        <a:spcBef>
          <a:spcPts val="0"/>
        </a:spcBef>
        <a:spcAft>
          <a:spcPts val="1800"/>
        </a:spcAft>
        <a:buFont typeface="Arial" panose="020B0604020202020204" pitchFamily="34" charset="0"/>
        <a:buNone/>
        <a:defRPr sz="1400" kern="1200">
          <a:solidFill>
            <a:srgbClr val="425563"/>
          </a:solidFill>
          <a:latin typeface="+mn-lt"/>
          <a:ea typeface="+mn-ea"/>
          <a:cs typeface="+mn-cs"/>
        </a:defRPr>
      </a:lvl2pPr>
      <a:lvl3pPr marL="0" indent="0" algn="l" defTabSz="990866" rtl="0" eaLnBrk="1" latinLnBrk="0" hangingPunct="1">
        <a:lnSpc>
          <a:spcPct val="120000"/>
        </a:lnSpc>
        <a:spcBef>
          <a:spcPts val="0"/>
        </a:spcBef>
        <a:spcAft>
          <a:spcPts val="1000"/>
        </a:spcAft>
        <a:buClr>
          <a:schemeClr val="tx2"/>
        </a:buClr>
        <a:buSzPct val="100000"/>
        <a:buFont typeface="Arial" panose="020B0604020202020204" pitchFamily="34" charset="0"/>
        <a:buNone/>
        <a:defRPr sz="1000" kern="1200">
          <a:solidFill>
            <a:srgbClr val="425563"/>
          </a:solidFill>
          <a:latin typeface="+mn-lt"/>
          <a:ea typeface="+mn-ea"/>
          <a:cs typeface="+mn-cs"/>
        </a:defRPr>
      </a:lvl3pPr>
      <a:lvl4pPr marL="0" indent="-180000" algn="l" defTabSz="990866" rtl="0" eaLnBrk="1" latinLnBrk="0" hangingPunct="1">
        <a:lnSpc>
          <a:spcPct val="100000"/>
        </a:lnSpc>
        <a:spcBef>
          <a:spcPts val="0"/>
        </a:spcBef>
        <a:spcAft>
          <a:spcPts val="600"/>
        </a:spcAft>
        <a:buClr>
          <a:srgbClr val="003087"/>
        </a:buClr>
        <a:buSzPct val="120000"/>
        <a:buFont typeface="Wingdings" panose="05000000000000000000" pitchFamily="2" charset="2"/>
        <a:buChar char="§"/>
        <a:defRPr sz="1000" kern="1200">
          <a:solidFill>
            <a:srgbClr val="425563"/>
          </a:solidFill>
          <a:latin typeface="+mn-lt"/>
          <a:ea typeface="+mn-ea"/>
          <a:cs typeface="+mn-cs"/>
        </a:defRPr>
      </a:lvl4pPr>
      <a:lvl5pPr marL="0" indent="0" algn="l" defTabSz="990866" rtl="0" eaLnBrk="1" latinLnBrk="0" hangingPunct="1">
        <a:lnSpc>
          <a:spcPct val="120000"/>
        </a:lnSpc>
        <a:spcBef>
          <a:spcPts val="0"/>
        </a:spcBef>
        <a:spcAft>
          <a:spcPts val="1200"/>
        </a:spcAft>
        <a:buClr>
          <a:schemeClr val="tx1"/>
        </a:buClr>
        <a:buFont typeface="Wingdings" panose="05000000000000000000" pitchFamily="2" charset="2"/>
        <a:buNone/>
        <a:defRPr sz="1200" b="1" kern="1200">
          <a:solidFill>
            <a:srgbClr val="425563"/>
          </a:solidFill>
          <a:latin typeface="+mn-lt"/>
          <a:ea typeface="+mn-ea"/>
          <a:cs typeface="+mn-cs"/>
        </a:defRPr>
      </a:lvl5pPr>
      <a:lvl6pPr marL="2724881"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6pPr>
      <a:lvl7pPr marL="322031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7pPr>
      <a:lvl8pPr marL="371574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8pPr>
      <a:lvl9pPr marL="4211179"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9pPr>
    </p:bodyStyle>
    <p:otherStyle>
      <a:defPPr>
        <a:defRPr lang="en-US"/>
      </a:defPPr>
      <a:lvl1pPr marL="0" algn="l" defTabSz="990866" rtl="0" eaLnBrk="1" latinLnBrk="0" hangingPunct="1">
        <a:defRPr sz="1951" kern="1200">
          <a:solidFill>
            <a:schemeClr val="tx1"/>
          </a:solidFill>
          <a:latin typeface="+mn-lt"/>
          <a:ea typeface="+mn-ea"/>
          <a:cs typeface="+mn-cs"/>
        </a:defRPr>
      </a:lvl1pPr>
      <a:lvl2pPr marL="495433" algn="l" defTabSz="990866" rtl="0" eaLnBrk="1" latinLnBrk="0" hangingPunct="1">
        <a:defRPr sz="1951" kern="1200">
          <a:solidFill>
            <a:schemeClr val="tx1"/>
          </a:solidFill>
          <a:latin typeface="+mn-lt"/>
          <a:ea typeface="+mn-ea"/>
          <a:cs typeface="+mn-cs"/>
        </a:defRPr>
      </a:lvl2pPr>
      <a:lvl3pPr marL="990866" algn="l" defTabSz="990866" rtl="0" eaLnBrk="1" latinLnBrk="0" hangingPunct="1">
        <a:defRPr sz="1951" kern="1200">
          <a:solidFill>
            <a:schemeClr val="tx1"/>
          </a:solidFill>
          <a:latin typeface="+mn-lt"/>
          <a:ea typeface="+mn-ea"/>
          <a:cs typeface="+mn-cs"/>
        </a:defRPr>
      </a:lvl3pPr>
      <a:lvl4pPr marL="1486297" algn="l" defTabSz="990866" rtl="0" eaLnBrk="1" latinLnBrk="0" hangingPunct="1">
        <a:defRPr sz="1951" kern="1200">
          <a:solidFill>
            <a:schemeClr val="tx1"/>
          </a:solidFill>
          <a:latin typeface="+mn-lt"/>
          <a:ea typeface="+mn-ea"/>
          <a:cs typeface="+mn-cs"/>
        </a:defRPr>
      </a:lvl4pPr>
      <a:lvl5pPr marL="1981730" algn="l" defTabSz="990866" rtl="0" eaLnBrk="1" latinLnBrk="0" hangingPunct="1">
        <a:defRPr sz="1951" kern="1200">
          <a:solidFill>
            <a:schemeClr val="tx1"/>
          </a:solidFill>
          <a:latin typeface="+mn-lt"/>
          <a:ea typeface="+mn-ea"/>
          <a:cs typeface="+mn-cs"/>
        </a:defRPr>
      </a:lvl5pPr>
      <a:lvl6pPr marL="2477165" algn="l" defTabSz="990866" rtl="0" eaLnBrk="1" latinLnBrk="0" hangingPunct="1">
        <a:defRPr sz="1951" kern="1200">
          <a:solidFill>
            <a:schemeClr val="tx1"/>
          </a:solidFill>
          <a:latin typeface="+mn-lt"/>
          <a:ea typeface="+mn-ea"/>
          <a:cs typeface="+mn-cs"/>
        </a:defRPr>
      </a:lvl6pPr>
      <a:lvl7pPr marL="2972596" algn="l" defTabSz="990866" rtl="0" eaLnBrk="1" latinLnBrk="0" hangingPunct="1">
        <a:defRPr sz="1951" kern="1200">
          <a:solidFill>
            <a:schemeClr val="tx1"/>
          </a:solidFill>
          <a:latin typeface="+mn-lt"/>
          <a:ea typeface="+mn-ea"/>
          <a:cs typeface="+mn-cs"/>
        </a:defRPr>
      </a:lvl7pPr>
      <a:lvl8pPr marL="3468031" algn="l" defTabSz="990866" rtl="0" eaLnBrk="1" latinLnBrk="0" hangingPunct="1">
        <a:defRPr sz="1951" kern="1200">
          <a:solidFill>
            <a:schemeClr val="tx1"/>
          </a:solidFill>
          <a:latin typeface="+mn-lt"/>
          <a:ea typeface="+mn-ea"/>
          <a:cs typeface="+mn-cs"/>
        </a:defRPr>
      </a:lvl8pPr>
      <a:lvl9pPr marL="3963468" algn="l" defTabSz="990866" rtl="0" eaLnBrk="1" latinLnBrk="0" hangingPunct="1">
        <a:defRPr sz="19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121" userDrawn="1">
          <p15:clr>
            <a:srgbClr val="F26B43"/>
          </p15:clr>
        </p15:guide>
        <p15:guide id="4" pos="5899" userDrawn="1">
          <p15:clr>
            <a:srgbClr val="F26B43"/>
          </p15:clr>
        </p15:guide>
        <p15:guide id="5" pos="340" userDrawn="1">
          <p15:clr>
            <a:srgbClr val="F26B43"/>
          </p15:clr>
        </p15:guide>
        <p15:guide id="7" pos="3233" userDrawn="1">
          <p15:clr>
            <a:srgbClr val="F26B43"/>
          </p15:clr>
        </p15:guide>
        <p15:guide id="8" pos="3007" userDrawn="1">
          <p15:clr>
            <a:srgbClr val="F26B43"/>
          </p15:clr>
        </p15:guide>
        <p15:guide id="14" orient="horz" pos="341" userDrawn="1">
          <p15:clr>
            <a:srgbClr val="F26B43"/>
          </p15:clr>
        </p15:guide>
        <p15:guide id="16" orient="horz" pos="4071" userDrawn="1">
          <p15:clr>
            <a:srgbClr val="F26B43"/>
          </p15:clr>
        </p15:guide>
        <p15:guide id="17" orient="horz" pos="2047" userDrawn="1">
          <p15:clr>
            <a:srgbClr val="F26B43"/>
          </p15:clr>
        </p15:guide>
        <p15:guide id="18" orient="horz" pos="227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B8D80E-E383-47C1-AD82-08C3A142C646}"/>
              </a:ext>
            </a:extLst>
          </p:cNvPr>
          <p:cNvSpPr>
            <a:spLocks noGrp="1"/>
          </p:cNvSpPr>
          <p:nvPr>
            <p:ph type="title"/>
          </p:nvPr>
        </p:nvSpPr>
        <p:spPr>
          <a:xfrm>
            <a:off x="5133849" y="1295400"/>
            <a:ext cx="4230813" cy="180975"/>
          </a:xfrm>
          <a:prstGeom prst="rect">
            <a:avLst/>
          </a:prstGeom>
        </p:spPr>
        <p:txBody>
          <a:bodyPr vert="horz" wrap="square" lIns="0" tIns="0" rIns="0" bIns="0" rtlCol="0" anchor="b" anchorCtr="0">
            <a:noAutofit/>
          </a:bodyPr>
          <a:lstStyle/>
          <a:p>
            <a:r>
              <a:rPr lang="en-US" dirty="0"/>
              <a:t>CASE STUDY</a:t>
            </a:r>
            <a:endParaRPr lang="en-GB" dirty="0"/>
          </a:p>
        </p:txBody>
      </p:sp>
      <p:sp>
        <p:nvSpPr>
          <p:cNvPr id="3" name="Text Placeholder 2">
            <a:extLst>
              <a:ext uri="{FF2B5EF4-FFF2-40B4-BE49-F238E27FC236}">
                <a16:creationId xmlns:a16="http://schemas.microsoft.com/office/drawing/2014/main" id="{46082B20-8C10-4E6D-87A7-BD5F476CCE81}"/>
              </a:ext>
            </a:extLst>
          </p:cNvPr>
          <p:cNvSpPr>
            <a:spLocks noGrp="1"/>
          </p:cNvSpPr>
          <p:nvPr>
            <p:ph type="body" idx="1"/>
          </p:nvPr>
        </p:nvSpPr>
        <p:spPr>
          <a:xfrm>
            <a:off x="5132387" y="1594288"/>
            <a:ext cx="4232275" cy="422342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9">
            <a:extLst>
              <a:ext uri="{FF2B5EF4-FFF2-40B4-BE49-F238E27FC236}">
                <a16:creationId xmlns:a16="http://schemas.microsoft.com/office/drawing/2014/main" id="{C1651137-BFBF-2048-228D-D0D331BC2C55}"/>
              </a:ext>
            </a:extLst>
          </p:cNvPr>
          <p:cNvSpPr/>
          <p:nvPr userDrawn="1"/>
        </p:nvSpPr>
        <p:spPr>
          <a:xfrm>
            <a:off x="-2496457" y="-3258457"/>
            <a:ext cx="4805935" cy="3080657"/>
          </a:xfrm>
          <a:prstGeom prst="rect">
            <a:avLst/>
          </a:prstGeom>
          <a:solidFill>
            <a:schemeClr val="tx2">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6"/>
          </a:p>
        </p:txBody>
      </p:sp>
      <p:sp>
        <p:nvSpPr>
          <p:cNvPr id="14" name="Rectangle 13">
            <a:extLst>
              <a:ext uri="{FF2B5EF4-FFF2-40B4-BE49-F238E27FC236}">
                <a16:creationId xmlns:a16="http://schemas.microsoft.com/office/drawing/2014/main" id="{43E50E36-5413-A1D3-FB1F-2C044573699D}"/>
              </a:ext>
            </a:extLst>
          </p:cNvPr>
          <p:cNvSpPr/>
          <p:nvPr userDrawn="1"/>
        </p:nvSpPr>
        <p:spPr>
          <a:xfrm>
            <a:off x="10305756" y="7005071"/>
            <a:ext cx="3511641" cy="3909672"/>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B422794-6CEA-C3B7-6E77-FE81D971582F}"/>
              </a:ext>
            </a:extLst>
          </p:cNvPr>
          <p:cNvSpPr/>
          <p:nvPr userDrawn="1"/>
        </p:nvSpPr>
        <p:spPr>
          <a:xfrm>
            <a:off x="-1863329" y="7122319"/>
            <a:ext cx="1722835" cy="486289"/>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2698744"/>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Lst>
  <p:txStyles>
    <p:titleStyle>
      <a:lvl1pPr marL="0" indent="0" algn="l" defTabSz="990866" rtl="0" eaLnBrk="1" latinLnBrk="0" hangingPunct="1">
        <a:lnSpc>
          <a:spcPct val="90000"/>
        </a:lnSpc>
        <a:spcBef>
          <a:spcPct val="0"/>
        </a:spcBef>
        <a:buFont typeface="Arial" panose="020B0604020202020204" pitchFamily="34" charset="0"/>
        <a:buNone/>
        <a:defRPr sz="900" b="1" kern="1200" cap="none" baseline="0">
          <a:solidFill>
            <a:schemeClr val="tx2"/>
          </a:solidFill>
          <a:latin typeface="+mj-lt"/>
          <a:ea typeface="+mj-ea"/>
          <a:cs typeface="+mj-cs"/>
        </a:defRPr>
      </a:lvl1pPr>
    </p:titleStyle>
    <p:bodyStyle>
      <a:lvl1pPr marL="0" indent="0" algn="l" defTabSz="990866" rtl="0" eaLnBrk="1" latinLnBrk="0" hangingPunct="1">
        <a:lnSpc>
          <a:spcPct val="100000"/>
        </a:lnSpc>
        <a:spcBef>
          <a:spcPts val="0"/>
        </a:spcBef>
        <a:spcAft>
          <a:spcPts val="600"/>
        </a:spcAft>
        <a:buClr>
          <a:schemeClr val="tx2"/>
        </a:buClr>
        <a:buFont typeface="Wingdings" panose="05000000000000000000" pitchFamily="2" charset="2"/>
        <a:buNone/>
        <a:defRPr sz="2100" b="1" kern="1200">
          <a:solidFill>
            <a:srgbClr val="425563"/>
          </a:solidFill>
          <a:latin typeface="+mn-lt"/>
          <a:ea typeface="+mn-ea"/>
          <a:cs typeface="+mn-cs"/>
        </a:defRPr>
      </a:lvl1pPr>
      <a:lvl2pPr marL="0" indent="0" algn="l" defTabSz="990866" rtl="0" eaLnBrk="1" latinLnBrk="0" hangingPunct="1">
        <a:lnSpc>
          <a:spcPct val="120000"/>
        </a:lnSpc>
        <a:spcBef>
          <a:spcPts val="0"/>
        </a:spcBef>
        <a:spcAft>
          <a:spcPts val="1800"/>
        </a:spcAft>
        <a:buFont typeface="Arial" panose="020B0604020202020204" pitchFamily="34" charset="0"/>
        <a:buNone/>
        <a:defRPr sz="1400" kern="1200">
          <a:solidFill>
            <a:srgbClr val="425563"/>
          </a:solidFill>
          <a:latin typeface="+mn-lt"/>
          <a:ea typeface="+mn-ea"/>
          <a:cs typeface="+mn-cs"/>
        </a:defRPr>
      </a:lvl2pPr>
      <a:lvl3pPr marL="0" indent="0" algn="l" defTabSz="990866" rtl="0" eaLnBrk="1" latinLnBrk="0" hangingPunct="1">
        <a:lnSpc>
          <a:spcPct val="120000"/>
        </a:lnSpc>
        <a:spcBef>
          <a:spcPts val="0"/>
        </a:spcBef>
        <a:spcAft>
          <a:spcPts val="1000"/>
        </a:spcAft>
        <a:buClr>
          <a:schemeClr val="tx2"/>
        </a:buClr>
        <a:buSzPct val="100000"/>
        <a:buFont typeface="Arial" panose="020B0604020202020204" pitchFamily="34" charset="0"/>
        <a:buNone/>
        <a:defRPr sz="1000" kern="1200">
          <a:solidFill>
            <a:srgbClr val="425563"/>
          </a:solidFill>
          <a:latin typeface="+mn-lt"/>
          <a:ea typeface="+mn-ea"/>
          <a:cs typeface="+mn-cs"/>
        </a:defRPr>
      </a:lvl3pPr>
      <a:lvl4pPr marL="0" indent="-180000" algn="l" defTabSz="990866" rtl="0" eaLnBrk="1" latinLnBrk="0" hangingPunct="1">
        <a:lnSpc>
          <a:spcPct val="100000"/>
        </a:lnSpc>
        <a:spcBef>
          <a:spcPts val="0"/>
        </a:spcBef>
        <a:spcAft>
          <a:spcPts val="600"/>
        </a:spcAft>
        <a:buClr>
          <a:srgbClr val="003087"/>
        </a:buClr>
        <a:buSzPct val="120000"/>
        <a:buFont typeface="Wingdings" panose="05000000000000000000" pitchFamily="2" charset="2"/>
        <a:buChar char="§"/>
        <a:defRPr sz="1000" kern="1200">
          <a:solidFill>
            <a:srgbClr val="425563"/>
          </a:solidFill>
          <a:latin typeface="+mn-lt"/>
          <a:ea typeface="+mn-ea"/>
          <a:cs typeface="+mn-cs"/>
        </a:defRPr>
      </a:lvl4pPr>
      <a:lvl5pPr marL="0" indent="0" algn="l" defTabSz="990866" rtl="0" eaLnBrk="1" latinLnBrk="0" hangingPunct="1">
        <a:lnSpc>
          <a:spcPct val="120000"/>
        </a:lnSpc>
        <a:spcBef>
          <a:spcPts val="0"/>
        </a:spcBef>
        <a:spcAft>
          <a:spcPts val="1200"/>
        </a:spcAft>
        <a:buClr>
          <a:schemeClr val="tx1"/>
        </a:buClr>
        <a:buFont typeface="Wingdings" panose="05000000000000000000" pitchFamily="2" charset="2"/>
        <a:buNone/>
        <a:defRPr sz="1200" b="1" kern="1200">
          <a:solidFill>
            <a:srgbClr val="425563"/>
          </a:solidFill>
          <a:latin typeface="+mn-lt"/>
          <a:ea typeface="+mn-ea"/>
          <a:cs typeface="+mn-cs"/>
        </a:defRPr>
      </a:lvl5pPr>
      <a:lvl6pPr marL="2724881"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6pPr>
      <a:lvl7pPr marL="322031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7pPr>
      <a:lvl8pPr marL="371574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8pPr>
      <a:lvl9pPr marL="4211179"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9pPr>
    </p:bodyStyle>
    <p:otherStyle>
      <a:defPPr>
        <a:defRPr lang="en-US"/>
      </a:defPPr>
      <a:lvl1pPr marL="0" algn="l" defTabSz="990866" rtl="0" eaLnBrk="1" latinLnBrk="0" hangingPunct="1">
        <a:defRPr sz="1951" kern="1200">
          <a:solidFill>
            <a:schemeClr val="tx1"/>
          </a:solidFill>
          <a:latin typeface="+mn-lt"/>
          <a:ea typeface="+mn-ea"/>
          <a:cs typeface="+mn-cs"/>
        </a:defRPr>
      </a:lvl1pPr>
      <a:lvl2pPr marL="495433" algn="l" defTabSz="990866" rtl="0" eaLnBrk="1" latinLnBrk="0" hangingPunct="1">
        <a:defRPr sz="1951" kern="1200">
          <a:solidFill>
            <a:schemeClr val="tx1"/>
          </a:solidFill>
          <a:latin typeface="+mn-lt"/>
          <a:ea typeface="+mn-ea"/>
          <a:cs typeface="+mn-cs"/>
        </a:defRPr>
      </a:lvl2pPr>
      <a:lvl3pPr marL="990866" algn="l" defTabSz="990866" rtl="0" eaLnBrk="1" latinLnBrk="0" hangingPunct="1">
        <a:defRPr sz="1951" kern="1200">
          <a:solidFill>
            <a:schemeClr val="tx1"/>
          </a:solidFill>
          <a:latin typeface="+mn-lt"/>
          <a:ea typeface="+mn-ea"/>
          <a:cs typeface="+mn-cs"/>
        </a:defRPr>
      </a:lvl3pPr>
      <a:lvl4pPr marL="1486297" algn="l" defTabSz="990866" rtl="0" eaLnBrk="1" latinLnBrk="0" hangingPunct="1">
        <a:defRPr sz="1951" kern="1200">
          <a:solidFill>
            <a:schemeClr val="tx1"/>
          </a:solidFill>
          <a:latin typeface="+mn-lt"/>
          <a:ea typeface="+mn-ea"/>
          <a:cs typeface="+mn-cs"/>
        </a:defRPr>
      </a:lvl4pPr>
      <a:lvl5pPr marL="1981730" algn="l" defTabSz="990866" rtl="0" eaLnBrk="1" latinLnBrk="0" hangingPunct="1">
        <a:defRPr sz="1951" kern="1200">
          <a:solidFill>
            <a:schemeClr val="tx1"/>
          </a:solidFill>
          <a:latin typeface="+mn-lt"/>
          <a:ea typeface="+mn-ea"/>
          <a:cs typeface="+mn-cs"/>
        </a:defRPr>
      </a:lvl5pPr>
      <a:lvl6pPr marL="2477165" algn="l" defTabSz="990866" rtl="0" eaLnBrk="1" latinLnBrk="0" hangingPunct="1">
        <a:defRPr sz="1951" kern="1200">
          <a:solidFill>
            <a:schemeClr val="tx1"/>
          </a:solidFill>
          <a:latin typeface="+mn-lt"/>
          <a:ea typeface="+mn-ea"/>
          <a:cs typeface="+mn-cs"/>
        </a:defRPr>
      </a:lvl6pPr>
      <a:lvl7pPr marL="2972596" algn="l" defTabSz="990866" rtl="0" eaLnBrk="1" latinLnBrk="0" hangingPunct="1">
        <a:defRPr sz="1951" kern="1200">
          <a:solidFill>
            <a:schemeClr val="tx1"/>
          </a:solidFill>
          <a:latin typeface="+mn-lt"/>
          <a:ea typeface="+mn-ea"/>
          <a:cs typeface="+mn-cs"/>
        </a:defRPr>
      </a:lvl7pPr>
      <a:lvl8pPr marL="3468031" algn="l" defTabSz="990866" rtl="0" eaLnBrk="1" latinLnBrk="0" hangingPunct="1">
        <a:defRPr sz="1951" kern="1200">
          <a:solidFill>
            <a:schemeClr val="tx1"/>
          </a:solidFill>
          <a:latin typeface="+mn-lt"/>
          <a:ea typeface="+mn-ea"/>
          <a:cs typeface="+mn-cs"/>
        </a:defRPr>
      </a:lvl8pPr>
      <a:lvl9pPr marL="3963468" algn="l" defTabSz="990866" rtl="0" eaLnBrk="1" latinLnBrk="0" hangingPunct="1">
        <a:defRPr sz="19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121" userDrawn="1">
          <p15:clr>
            <a:srgbClr val="F26B43"/>
          </p15:clr>
        </p15:guide>
        <p15:guide id="4" pos="5899" userDrawn="1">
          <p15:clr>
            <a:srgbClr val="F26B43"/>
          </p15:clr>
        </p15:guide>
        <p15:guide id="5" pos="340" userDrawn="1">
          <p15:clr>
            <a:srgbClr val="F26B43"/>
          </p15:clr>
        </p15:guide>
        <p15:guide id="7" pos="3233" userDrawn="1">
          <p15:clr>
            <a:srgbClr val="F26B43"/>
          </p15:clr>
        </p15:guide>
        <p15:guide id="8" pos="3007" userDrawn="1">
          <p15:clr>
            <a:srgbClr val="F26B43"/>
          </p15:clr>
        </p15:guide>
        <p15:guide id="14" orient="horz" pos="341" userDrawn="1">
          <p15:clr>
            <a:srgbClr val="F26B43"/>
          </p15:clr>
        </p15:guide>
        <p15:guide id="16" orient="horz" pos="4071" userDrawn="1">
          <p15:clr>
            <a:srgbClr val="F26B43"/>
          </p15:clr>
        </p15:guide>
        <p15:guide id="17" orient="horz" pos="2047" userDrawn="1">
          <p15:clr>
            <a:srgbClr val="F26B43"/>
          </p15:clr>
        </p15:guide>
        <p15:guide id="18" orient="horz" pos="227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B8D80E-E383-47C1-AD82-08C3A142C646}"/>
              </a:ext>
            </a:extLst>
          </p:cNvPr>
          <p:cNvSpPr>
            <a:spLocks noGrp="1"/>
          </p:cNvSpPr>
          <p:nvPr>
            <p:ph type="title"/>
          </p:nvPr>
        </p:nvSpPr>
        <p:spPr>
          <a:xfrm>
            <a:off x="5133849" y="1295400"/>
            <a:ext cx="4230813" cy="180975"/>
          </a:xfrm>
          <a:prstGeom prst="rect">
            <a:avLst/>
          </a:prstGeom>
        </p:spPr>
        <p:txBody>
          <a:bodyPr vert="horz" wrap="square" lIns="0" tIns="0" rIns="0" bIns="0" rtlCol="0" anchor="b" anchorCtr="0">
            <a:noAutofit/>
          </a:bodyPr>
          <a:lstStyle/>
          <a:p>
            <a:r>
              <a:rPr lang="en-US" dirty="0"/>
              <a:t>CASE STUDY</a:t>
            </a:r>
            <a:endParaRPr lang="en-GB" dirty="0"/>
          </a:p>
        </p:txBody>
      </p:sp>
      <p:sp>
        <p:nvSpPr>
          <p:cNvPr id="3" name="Text Placeholder 2">
            <a:extLst>
              <a:ext uri="{FF2B5EF4-FFF2-40B4-BE49-F238E27FC236}">
                <a16:creationId xmlns:a16="http://schemas.microsoft.com/office/drawing/2014/main" id="{46082B20-8C10-4E6D-87A7-BD5F476CCE81}"/>
              </a:ext>
            </a:extLst>
          </p:cNvPr>
          <p:cNvSpPr>
            <a:spLocks noGrp="1"/>
          </p:cNvSpPr>
          <p:nvPr>
            <p:ph type="body" idx="1"/>
          </p:nvPr>
        </p:nvSpPr>
        <p:spPr>
          <a:xfrm>
            <a:off x="5132387" y="1594288"/>
            <a:ext cx="4232275" cy="422342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9">
            <a:extLst>
              <a:ext uri="{FF2B5EF4-FFF2-40B4-BE49-F238E27FC236}">
                <a16:creationId xmlns:a16="http://schemas.microsoft.com/office/drawing/2014/main" id="{C1651137-BFBF-2048-228D-D0D331BC2C55}"/>
              </a:ext>
            </a:extLst>
          </p:cNvPr>
          <p:cNvSpPr/>
          <p:nvPr userDrawn="1"/>
        </p:nvSpPr>
        <p:spPr>
          <a:xfrm>
            <a:off x="-2496457" y="-3258457"/>
            <a:ext cx="4805935" cy="3080657"/>
          </a:xfrm>
          <a:prstGeom prst="rect">
            <a:avLst/>
          </a:prstGeom>
          <a:solidFill>
            <a:schemeClr val="tx2">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6"/>
          </a:p>
        </p:txBody>
      </p:sp>
      <p:sp>
        <p:nvSpPr>
          <p:cNvPr id="14" name="Rectangle 13">
            <a:extLst>
              <a:ext uri="{FF2B5EF4-FFF2-40B4-BE49-F238E27FC236}">
                <a16:creationId xmlns:a16="http://schemas.microsoft.com/office/drawing/2014/main" id="{43E50E36-5413-A1D3-FB1F-2C044573699D}"/>
              </a:ext>
            </a:extLst>
          </p:cNvPr>
          <p:cNvSpPr/>
          <p:nvPr userDrawn="1"/>
        </p:nvSpPr>
        <p:spPr>
          <a:xfrm>
            <a:off x="10305756" y="7005071"/>
            <a:ext cx="3511641" cy="3909672"/>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B422794-6CEA-C3B7-6E77-FE81D971582F}"/>
              </a:ext>
            </a:extLst>
          </p:cNvPr>
          <p:cNvSpPr/>
          <p:nvPr userDrawn="1"/>
        </p:nvSpPr>
        <p:spPr>
          <a:xfrm>
            <a:off x="-1863329" y="7122319"/>
            <a:ext cx="1722835" cy="486289"/>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3077659"/>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Lst>
  <p:txStyles>
    <p:titleStyle>
      <a:lvl1pPr marL="0" indent="0" algn="l" defTabSz="990866" rtl="0" eaLnBrk="1" latinLnBrk="0" hangingPunct="1">
        <a:lnSpc>
          <a:spcPct val="90000"/>
        </a:lnSpc>
        <a:spcBef>
          <a:spcPct val="0"/>
        </a:spcBef>
        <a:buFont typeface="Arial" panose="020B0604020202020204" pitchFamily="34" charset="0"/>
        <a:buNone/>
        <a:defRPr sz="900" b="1" kern="1200" cap="none" baseline="0">
          <a:solidFill>
            <a:schemeClr val="tx2"/>
          </a:solidFill>
          <a:latin typeface="+mj-lt"/>
          <a:ea typeface="+mj-ea"/>
          <a:cs typeface="+mj-cs"/>
        </a:defRPr>
      </a:lvl1pPr>
    </p:titleStyle>
    <p:bodyStyle>
      <a:lvl1pPr marL="0" indent="0" algn="l" defTabSz="990866" rtl="0" eaLnBrk="1" latinLnBrk="0" hangingPunct="1">
        <a:lnSpc>
          <a:spcPct val="100000"/>
        </a:lnSpc>
        <a:spcBef>
          <a:spcPts val="0"/>
        </a:spcBef>
        <a:spcAft>
          <a:spcPts val="600"/>
        </a:spcAft>
        <a:buClr>
          <a:schemeClr val="tx2"/>
        </a:buClr>
        <a:buFont typeface="Wingdings" panose="05000000000000000000" pitchFamily="2" charset="2"/>
        <a:buNone/>
        <a:defRPr sz="2100" b="1" kern="1200">
          <a:solidFill>
            <a:srgbClr val="425563"/>
          </a:solidFill>
          <a:latin typeface="+mn-lt"/>
          <a:ea typeface="+mn-ea"/>
          <a:cs typeface="+mn-cs"/>
        </a:defRPr>
      </a:lvl1pPr>
      <a:lvl2pPr marL="0" indent="0" algn="l" defTabSz="990866" rtl="0" eaLnBrk="1" latinLnBrk="0" hangingPunct="1">
        <a:lnSpc>
          <a:spcPct val="120000"/>
        </a:lnSpc>
        <a:spcBef>
          <a:spcPts val="0"/>
        </a:spcBef>
        <a:spcAft>
          <a:spcPts val="1800"/>
        </a:spcAft>
        <a:buFont typeface="Arial" panose="020B0604020202020204" pitchFamily="34" charset="0"/>
        <a:buNone/>
        <a:defRPr sz="1400" kern="1200">
          <a:solidFill>
            <a:srgbClr val="425563"/>
          </a:solidFill>
          <a:latin typeface="+mn-lt"/>
          <a:ea typeface="+mn-ea"/>
          <a:cs typeface="+mn-cs"/>
        </a:defRPr>
      </a:lvl2pPr>
      <a:lvl3pPr marL="0" indent="0" algn="l" defTabSz="990866" rtl="0" eaLnBrk="1" latinLnBrk="0" hangingPunct="1">
        <a:lnSpc>
          <a:spcPct val="120000"/>
        </a:lnSpc>
        <a:spcBef>
          <a:spcPts val="0"/>
        </a:spcBef>
        <a:spcAft>
          <a:spcPts val="1000"/>
        </a:spcAft>
        <a:buClr>
          <a:schemeClr val="tx2"/>
        </a:buClr>
        <a:buSzPct val="100000"/>
        <a:buFont typeface="Arial" panose="020B0604020202020204" pitchFamily="34" charset="0"/>
        <a:buNone/>
        <a:defRPr sz="1000" kern="1200">
          <a:solidFill>
            <a:srgbClr val="425563"/>
          </a:solidFill>
          <a:latin typeface="+mn-lt"/>
          <a:ea typeface="+mn-ea"/>
          <a:cs typeface="+mn-cs"/>
        </a:defRPr>
      </a:lvl3pPr>
      <a:lvl4pPr marL="0" indent="-180000" algn="l" defTabSz="990866" rtl="0" eaLnBrk="1" latinLnBrk="0" hangingPunct="1">
        <a:lnSpc>
          <a:spcPct val="100000"/>
        </a:lnSpc>
        <a:spcBef>
          <a:spcPts val="0"/>
        </a:spcBef>
        <a:spcAft>
          <a:spcPts val="600"/>
        </a:spcAft>
        <a:buClr>
          <a:srgbClr val="00A9CE"/>
        </a:buClr>
        <a:buSzPct val="120000"/>
        <a:buFont typeface="Wingdings" panose="05000000000000000000" pitchFamily="2" charset="2"/>
        <a:buChar char="§"/>
        <a:defRPr sz="1000" kern="1200">
          <a:solidFill>
            <a:srgbClr val="425563"/>
          </a:solidFill>
          <a:latin typeface="+mn-lt"/>
          <a:ea typeface="+mn-ea"/>
          <a:cs typeface="+mn-cs"/>
        </a:defRPr>
      </a:lvl4pPr>
      <a:lvl5pPr marL="0" indent="0" algn="l" defTabSz="990866" rtl="0" eaLnBrk="1" latinLnBrk="0" hangingPunct="1">
        <a:lnSpc>
          <a:spcPct val="120000"/>
        </a:lnSpc>
        <a:spcBef>
          <a:spcPts val="0"/>
        </a:spcBef>
        <a:spcAft>
          <a:spcPts val="1200"/>
        </a:spcAft>
        <a:buClr>
          <a:schemeClr val="tx1"/>
        </a:buClr>
        <a:buFont typeface="Wingdings" panose="05000000000000000000" pitchFamily="2" charset="2"/>
        <a:buNone/>
        <a:defRPr sz="1200" b="1" kern="1200">
          <a:solidFill>
            <a:srgbClr val="425563"/>
          </a:solidFill>
          <a:latin typeface="+mn-lt"/>
          <a:ea typeface="+mn-ea"/>
          <a:cs typeface="+mn-cs"/>
        </a:defRPr>
      </a:lvl5pPr>
      <a:lvl6pPr marL="2724881"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6pPr>
      <a:lvl7pPr marL="322031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7pPr>
      <a:lvl8pPr marL="371574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8pPr>
      <a:lvl9pPr marL="4211179"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9pPr>
    </p:bodyStyle>
    <p:otherStyle>
      <a:defPPr>
        <a:defRPr lang="en-US"/>
      </a:defPPr>
      <a:lvl1pPr marL="0" algn="l" defTabSz="990866" rtl="0" eaLnBrk="1" latinLnBrk="0" hangingPunct="1">
        <a:defRPr sz="1951" kern="1200">
          <a:solidFill>
            <a:schemeClr val="tx1"/>
          </a:solidFill>
          <a:latin typeface="+mn-lt"/>
          <a:ea typeface="+mn-ea"/>
          <a:cs typeface="+mn-cs"/>
        </a:defRPr>
      </a:lvl1pPr>
      <a:lvl2pPr marL="495433" algn="l" defTabSz="990866" rtl="0" eaLnBrk="1" latinLnBrk="0" hangingPunct="1">
        <a:defRPr sz="1951" kern="1200">
          <a:solidFill>
            <a:schemeClr val="tx1"/>
          </a:solidFill>
          <a:latin typeface="+mn-lt"/>
          <a:ea typeface="+mn-ea"/>
          <a:cs typeface="+mn-cs"/>
        </a:defRPr>
      </a:lvl2pPr>
      <a:lvl3pPr marL="990866" algn="l" defTabSz="990866" rtl="0" eaLnBrk="1" latinLnBrk="0" hangingPunct="1">
        <a:defRPr sz="1951" kern="1200">
          <a:solidFill>
            <a:schemeClr val="tx1"/>
          </a:solidFill>
          <a:latin typeface="+mn-lt"/>
          <a:ea typeface="+mn-ea"/>
          <a:cs typeface="+mn-cs"/>
        </a:defRPr>
      </a:lvl3pPr>
      <a:lvl4pPr marL="1486297" algn="l" defTabSz="990866" rtl="0" eaLnBrk="1" latinLnBrk="0" hangingPunct="1">
        <a:defRPr sz="1951" kern="1200">
          <a:solidFill>
            <a:schemeClr val="tx1"/>
          </a:solidFill>
          <a:latin typeface="+mn-lt"/>
          <a:ea typeface="+mn-ea"/>
          <a:cs typeface="+mn-cs"/>
        </a:defRPr>
      </a:lvl4pPr>
      <a:lvl5pPr marL="1981730" algn="l" defTabSz="990866" rtl="0" eaLnBrk="1" latinLnBrk="0" hangingPunct="1">
        <a:defRPr sz="1951" kern="1200">
          <a:solidFill>
            <a:schemeClr val="tx1"/>
          </a:solidFill>
          <a:latin typeface="+mn-lt"/>
          <a:ea typeface="+mn-ea"/>
          <a:cs typeface="+mn-cs"/>
        </a:defRPr>
      </a:lvl5pPr>
      <a:lvl6pPr marL="2477165" algn="l" defTabSz="990866" rtl="0" eaLnBrk="1" latinLnBrk="0" hangingPunct="1">
        <a:defRPr sz="1951" kern="1200">
          <a:solidFill>
            <a:schemeClr val="tx1"/>
          </a:solidFill>
          <a:latin typeface="+mn-lt"/>
          <a:ea typeface="+mn-ea"/>
          <a:cs typeface="+mn-cs"/>
        </a:defRPr>
      </a:lvl6pPr>
      <a:lvl7pPr marL="2972596" algn="l" defTabSz="990866" rtl="0" eaLnBrk="1" latinLnBrk="0" hangingPunct="1">
        <a:defRPr sz="1951" kern="1200">
          <a:solidFill>
            <a:schemeClr val="tx1"/>
          </a:solidFill>
          <a:latin typeface="+mn-lt"/>
          <a:ea typeface="+mn-ea"/>
          <a:cs typeface="+mn-cs"/>
        </a:defRPr>
      </a:lvl7pPr>
      <a:lvl8pPr marL="3468031" algn="l" defTabSz="990866" rtl="0" eaLnBrk="1" latinLnBrk="0" hangingPunct="1">
        <a:defRPr sz="1951" kern="1200">
          <a:solidFill>
            <a:schemeClr val="tx1"/>
          </a:solidFill>
          <a:latin typeface="+mn-lt"/>
          <a:ea typeface="+mn-ea"/>
          <a:cs typeface="+mn-cs"/>
        </a:defRPr>
      </a:lvl8pPr>
      <a:lvl9pPr marL="3963468" algn="l" defTabSz="990866" rtl="0" eaLnBrk="1" latinLnBrk="0" hangingPunct="1">
        <a:defRPr sz="19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121" userDrawn="1">
          <p15:clr>
            <a:srgbClr val="F26B43"/>
          </p15:clr>
        </p15:guide>
        <p15:guide id="4" pos="5899" userDrawn="1">
          <p15:clr>
            <a:srgbClr val="F26B43"/>
          </p15:clr>
        </p15:guide>
        <p15:guide id="5" pos="340" userDrawn="1">
          <p15:clr>
            <a:srgbClr val="F26B43"/>
          </p15:clr>
        </p15:guide>
        <p15:guide id="7" pos="3233" userDrawn="1">
          <p15:clr>
            <a:srgbClr val="F26B43"/>
          </p15:clr>
        </p15:guide>
        <p15:guide id="8" pos="3007" userDrawn="1">
          <p15:clr>
            <a:srgbClr val="F26B43"/>
          </p15:clr>
        </p15:guide>
        <p15:guide id="14" orient="horz" pos="341" userDrawn="1">
          <p15:clr>
            <a:srgbClr val="F26B43"/>
          </p15:clr>
        </p15:guide>
        <p15:guide id="16" orient="horz" pos="4071" userDrawn="1">
          <p15:clr>
            <a:srgbClr val="F26B43"/>
          </p15:clr>
        </p15:guide>
        <p15:guide id="17" orient="horz" pos="2047" userDrawn="1">
          <p15:clr>
            <a:srgbClr val="F26B43"/>
          </p15:clr>
        </p15:guide>
        <p15:guide id="18" orient="horz" pos="227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B8D80E-E383-47C1-AD82-08C3A142C646}"/>
              </a:ext>
            </a:extLst>
          </p:cNvPr>
          <p:cNvSpPr>
            <a:spLocks noGrp="1"/>
          </p:cNvSpPr>
          <p:nvPr>
            <p:ph type="title"/>
          </p:nvPr>
        </p:nvSpPr>
        <p:spPr>
          <a:xfrm>
            <a:off x="5133849" y="1295400"/>
            <a:ext cx="4230813" cy="180975"/>
          </a:xfrm>
          <a:prstGeom prst="rect">
            <a:avLst/>
          </a:prstGeom>
        </p:spPr>
        <p:txBody>
          <a:bodyPr vert="horz" wrap="square" lIns="0" tIns="0" rIns="0" bIns="0" rtlCol="0" anchor="b" anchorCtr="0">
            <a:noAutofit/>
          </a:bodyPr>
          <a:lstStyle/>
          <a:p>
            <a:r>
              <a:rPr lang="en-US" dirty="0"/>
              <a:t>CASE STUDY</a:t>
            </a:r>
            <a:endParaRPr lang="en-GB" dirty="0"/>
          </a:p>
        </p:txBody>
      </p:sp>
      <p:sp>
        <p:nvSpPr>
          <p:cNvPr id="3" name="Text Placeholder 2">
            <a:extLst>
              <a:ext uri="{FF2B5EF4-FFF2-40B4-BE49-F238E27FC236}">
                <a16:creationId xmlns:a16="http://schemas.microsoft.com/office/drawing/2014/main" id="{46082B20-8C10-4E6D-87A7-BD5F476CCE81}"/>
              </a:ext>
            </a:extLst>
          </p:cNvPr>
          <p:cNvSpPr>
            <a:spLocks noGrp="1"/>
          </p:cNvSpPr>
          <p:nvPr>
            <p:ph type="body" idx="1"/>
          </p:nvPr>
        </p:nvSpPr>
        <p:spPr>
          <a:xfrm>
            <a:off x="5132387" y="1594288"/>
            <a:ext cx="4232275" cy="422342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9">
            <a:extLst>
              <a:ext uri="{FF2B5EF4-FFF2-40B4-BE49-F238E27FC236}">
                <a16:creationId xmlns:a16="http://schemas.microsoft.com/office/drawing/2014/main" id="{C1651137-BFBF-2048-228D-D0D331BC2C55}"/>
              </a:ext>
            </a:extLst>
          </p:cNvPr>
          <p:cNvSpPr/>
          <p:nvPr userDrawn="1"/>
        </p:nvSpPr>
        <p:spPr>
          <a:xfrm>
            <a:off x="-2496457" y="-3258457"/>
            <a:ext cx="4805935" cy="3080657"/>
          </a:xfrm>
          <a:prstGeom prst="rect">
            <a:avLst/>
          </a:prstGeom>
          <a:solidFill>
            <a:schemeClr val="tx2">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6"/>
          </a:p>
        </p:txBody>
      </p:sp>
      <p:sp>
        <p:nvSpPr>
          <p:cNvPr id="14" name="Rectangle 13">
            <a:extLst>
              <a:ext uri="{FF2B5EF4-FFF2-40B4-BE49-F238E27FC236}">
                <a16:creationId xmlns:a16="http://schemas.microsoft.com/office/drawing/2014/main" id="{43E50E36-5413-A1D3-FB1F-2C044573699D}"/>
              </a:ext>
            </a:extLst>
          </p:cNvPr>
          <p:cNvSpPr/>
          <p:nvPr userDrawn="1"/>
        </p:nvSpPr>
        <p:spPr>
          <a:xfrm>
            <a:off x="10305756" y="7005071"/>
            <a:ext cx="3511641" cy="3909672"/>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B422794-6CEA-C3B7-6E77-FE81D971582F}"/>
              </a:ext>
            </a:extLst>
          </p:cNvPr>
          <p:cNvSpPr/>
          <p:nvPr userDrawn="1"/>
        </p:nvSpPr>
        <p:spPr>
          <a:xfrm>
            <a:off x="-1863329" y="7122319"/>
            <a:ext cx="1722835" cy="486289"/>
          </a:xfrm>
          <a:prstGeom prst="rect">
            <a:avLst/>
          </a:prstGeom>
          <a:solidFill>
            <a:srgbClr val="FF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9507814"/>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Lst>
  <p:txStyles>
    <p:titleStyle>
      <a:lvl1pPr marL="0" indent="0" algn="l" defTabSz="990866" rtl="0" eaLnBrk="1" latinLnBrk="0" hangingPunct="1">
        <a:lnSpc>
          <a:spcPct val="90000"/>
        </a:lnSpc>
        <a:spcBef>
          <a:spcPct val="0"/>
        </a:spcBef>
        <a:buFont typeface="Arial" panose="020B0604020202020204" pitchFamily="34" charset="0"/>
        <a:buNone/>
        <a:defRPr sz="900" b="1" kern="1200" cap="none" baseline="0">
          <a:solidFill>
            <a:schemeClr val="tx2"/>
          </a:solidFill>
          <a:latin typeface="+mj-lt"/>
          <a:ea typeface="+mj-ea"/>
          <a:cs typeface="+mj-cs"/>
        </a:defRPr>
      </a:lvl1pPr>
    </p:titleStyle>
    <p:bodyStyle>
      <a:lvl1pPr marL="0" indent="0" algn="l" defTabSz="990866" rtl="0" eaLnBrk="1" latinLnBrk="0" hangingPunct="1">
        <a:lnSpc>
          <a:spcPct val="100000"/>
        </a:lnSpc>
        <a:spcBef>
          <a:spcPts val="0"/>
        </a:spcBef>
        <a:spcAft>
          <a:spcPts val="600"/>
        </a:spcAft>
        <a:buClr>
          <a:schemeClr val="tx2"/>
        </a:buClr>
        <a:buFont typeface="Wingdings" panose="05000000000000000000" pitchFamily="2" charset="2"/>
        <a:buNone/>
        <a:defRPr sz="2100" b="1" kern="1200">
          <a:solidFill>
            <a:srgbClr val="425563"/>
          </a:solidFill>
          <a:latin typeface="+mn-lt"/>
          <a:ea typeface="+mn-ea"/>
          <a:cs typeface="+mn-cs"/>
        </a:defRPr>
      </a:lvl1pPr>
      <a:lvl2pPr marL="0" indent="0" algn="l" defTabSz="990866" rtl="0" eaLnBrk="1" latinLnBrk="0" hangingPunct="1">
        <a:lnSpc>
          <a:spcPct val="120000"/>
        </a:lnSpc>
        <a:spcBef>
          <a:spcPts val="0"/>
        </a:spcBef>
        <a:spcAft>
          <a:spcPts val="1800"/>
        </a:spcAft>
        <a:buFont typeface="Arial" panose="020B0604020202020204" pitchFamily="34" charset="0"/>
        <a:buNone/>
        <a:defRPr sz="1400" kern="1200">
          <a:solidFill>
            <a:srgbClr val="425563"/>
          </a:solidFill>
          <a:latin typeface="+mn-lt"/>
          <a:ea typeface="+mn-ea"/>
          <a:cs typeface="+mn-cs"/>
        </a:defRPr>
      </a:lvl2pPr>
      <a:lvl3pPr marL="0" indent="0" algn="l" defTabSz="990866" rtl="0" eaLnBrk="1" latinLnBrk="0" hangingPunct="1">
        <a:lnSpc>
          <a:spcPct val="120000"/>
        </a:lnSpc>
        <a:spcBef>
          <a:spcPts val="0"/>
        </a:spcBef>
        <a:spcAft>
          <a:spcPts val="1000"/>
        </a:spcAft>
        <a:buClr>
          <a:schemeClr val="tx2"/>
        </a:buClr>
        <a:buSzPct val="100000"/>
        <a:buFont typeface="Arial" panose="020B0604020202020204" pitchFamily="34" charset="0"/>
        <a:buNone/>
        <a:defRPr sz="1000" kern="1200">
          <a:solidFill>
            <a:srgbClr val="425563"/>
          </a:solidFill>
          <a:latin typeface="+mn-lt"/>
          <a:ea typeface="+mn-ea"/>
          <a:cs typeface="+mn-cs"/>
        </a:defRPr>
      </a:lvl3pPr>
      <a:lvl4pPr marL="0" indent="-180000" algn="l" defTabSz="990866" rtl="0" eaLnBrk="1" latinLnBrk="0" hangingPunct="1">
        <a:lnSpc>
          <a:spcPct val="100000"/>
        </a:lnSpc>
        <a:spcBef>
          <a:spcPts val="0"/>
        </a:spcBef>
        <a:spcAft>
          <a:spcPts val="600"/>
        </a:spcAft>
        <a:buClr>
          <a:srgbClr val="8566AA"/>
        </a:buClr>
        <a:buSzPct val="120000"/>
        <a:buFont typeface="Wingdings" panose="05000000000000000000" pitchFamily="2" charset="2"/>
        <a:buChar char="§"/>
        <a:defRPr sz="1000" kern="1200">
          <a:solidFill>
            <a:srgbClr val="425563"/>
          </a:solidFill>
          <a:latin typeface="+mn-lt"/>
          <a:ea typeface="+mn-ea"/>
          <a:cs typeface="+mn-cs"/>
        </a:defRPr>
      </a:lvl4pPr>
      <a:lvl5pPr marL="0" indent="0" algn="l" defTabSz="990866" rtl="0" eaLnBrk="1" latinLnBrk="0" hangingPunct="1">
        <a:lnSpc>
          <a:spcPct val="120000"/>
        </a:lnSpc>
        <a:spcBef>
          <a:spcPts val="0"/>
        </a:spcBef>
        <a:spcAft>
          <a:spcPts val="1200"/>
        </a:spcAft>
        <a:buClr>
          <a:schemeClr val="tx1"/>
        </a:buClr>
        <a:buFont typeface="Wingdings" panose="05000000000000000000" pitchFamily="2" charset="2"/>
        <a:buNone/>
        <a:defRPr sz="1200" b="1" kern="1200">
          <a:solidFill>
            <a:srgbClr val="425563"/>
          </a:solidFill>
          <a:latin typeface="+mn-lt"/>
          <a:ea typeface="+mn-ea"/>
          <a:cs typeface="+mn-cs"/>
        </a:defRPr>
      </a:lvl5pPr>
      <a:lvl6pPr marL="2724881"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6pPr>
      <a:lvl7pPr marL="322031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7pPr>
      <a:lvl8pPr marL="3715745"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8pPr>
      <a:lvl9pPr marL="4211179" indent="-247718" algn="l" defTabSz="990866" rtl="0" eaLnBrk="1" latinLnBrk="0" hangingPunct="1">
        <a:lnSpc>
          <a:spcPct val="90000"/>
        </a:lnSpc>
        <a:spcBef>
          <a:spcPts val="541"/>
        </a:spcBef>
        <a:buFont typeface="Arial" panose="020B0604020202020204" pitchFamily="34" charset="0"/>
        <a:buChar char="•"/>
        <a:defRPr sz="1951" kern="1200">
          <a:solidFill>
            <a:schemeClr val="tx1"/>
          </a:solidFill>
          <a:latin typeface="+mn-lt"/>
          <a:ea typeface="+mn-ea"/>
          <a:cs typeface="+mn-cs"/>
        </a:defRPr>
      </a:lvl9pPr>
    </p:bodyStyle>
    <p:otherStyle>
      <a:defPPr>
        <a:defRPr lang="en-US"/>
      </a:defPPr>
      <a:lvl1pPr marL="0" algn="l" defTabSz="990866" rtl="0" eaLnBrk="1" latinLnBrk="0" hangingPunct="1">
        <a:defRPr sz="1951" kern="1200">
          <a:solidFill>
            <a:schemeClr val="tx1"/>
          </a:solidFill>
          <a:latin typeface="+mn-lt"/>
          <a:ea typeface="+mn-ea"/>
          <a:cs typeface="+mn-cs"/>
        </a:defRPr>
      </a:lvl1pPr>
      <a:lvl2pPr marL="495433" algn="l" defTabSz="990866" rtl="0" eaLnBrk="1" latinLnBrk="0" hangingPunct="1">
        <a:defRPr sz="1951" kern="1200">
          <a:solidFill>
            <a:schemeClr val="tx1"/>
          </a:solidFill>
          <a:latin typeface="+mn-lt"/>
          <a:ea typeface="+mn-ea"/>
          <a:cs typeface="+mn-cs"/>
        </a:defRPr>
      </a:lvl2pPr>
      <a:lvl3pPr marL="990866" algn="l" defTabSz="990866" rtl="0" eaLnBrk="1" latinLnBrk="0" hangingPunct="1">
        <a:defRPr sz="1951" kern="1200">
          <a:solidFill>
            <a:schemeClr val="tx1"/>
          </a:solidFill>
          <a:latin typeface="+mn-lt"/>
          <a:ea typeface="+mn-ea"/>
          <a:cs typeface="+mn-cs"/>
        </a:defRPr>
      </a:lvl3pPr>
      <a:lvl4pPr marL="1486297" algn="l" defTabSz="990866" rtl="0" eaLnBrk="1" latinLnBrk="0" hangingPunct="1">
        <a:defRPr sz="1951" kern="1200">
          <a:solidFill>
            <a:schemeClr val="tx1"/>
          </a:solidFill>
          <a:latin typeface="+mn-lt"/>
          <a:ea typeface="+mn-ea"/>
          <a:cs typeface="+mn-cs"/>
        </a:defRPr>
      </a:lvl4pPr>
      <a:lvl5pPr marL="1981730" algn="l" defTabSz="990866" rtl="0" eaLnBrk="1" latinLnBrk="0" hangingPunct="1">
        <a:defRPr sz="1951" kern="1200">
          <a:solidFill>
            <a:schemeClr val="tx1"/>
          </a:solidFill>
          <a:latin typeface="+mn-lt"/>
          <a:ea typeface="+mn-ea"/>
          <a:cs typeface="+mn-cs"/>
        </a:defRPr>
      </a:lvl5pPr>
      <a:lvl6pPr marL="2477165" algn="l" defTabSz="990866" rtl="0" eaLnBrk="1" latinLnBrk="0" hangingPunct="1">
        <a:defRPr sz="1951" kern="1200">
          <a:solidFill>
            <a:schemeClr val="tx1"/>
          </a:solidFill>
          <a:latin typeface="+mn-lt"/>
          <a:ea typeface="+mn-ea"/>
          <a:cs typeface="+mn-cs"/>
        </a:defRPr>
      </a:lvl6pPr>
      <a:lvl7pPr marL="2972596" algn="l" defTabSz="990866" rtl="0" eaLnBrk="1" latinLnBrk="0" hangingPunct="1">
        <a:defRPr sz="1951" kern="1200">
          <a:solidFill>
            <a:schemeClr val="tx1"/>
          </a:solidFill>
          <a:latin typeface="+mn-lt"/>
          <a:ea typeface="+mn-ea"/>
          <a:cs typeface="+mn-cs"/>
        </a:defRPr>
      </a:lvl7pPr>
      <a:lvl8pPr marL="3468031" algn="l" defTabSz="990866" rtl="0" eaLnBrk="1" latinLnBrk="0" hangingPunct="1">
        <a:defRPr sz="1951" kern="1200">
          <a:solidFill>
            <a:schemeClr val="tx1"/>
          </a:solidFill>
          <a:latin typeface="+mn-lt"/>
          <a:ea typeface="+mn-ea"/>
          <a:cs typeface="+mn-cs"/>
        </a:defRPr>
      </a:lvl8pPr>
      <a:lvl9pPr marL="3963468" algn="l" defTabSz="990866" rtl="0" eaLnBrk="1" latinLnBrk="0" hangingPunct="1">
        <a:defRPr sz="19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121" userDrawn="1">
          <p15:clr>
            <a:srgbClr val="F26B43"/>
          </p15:clr>
        </p15:guide>
        <p15:guide id="4" pos="5899" userDrawn="1">
          <p15:clr>
            <a:srgbClr val="F26B43"/>
          </p15:clr>
        </p15:guide>
        <p15:guide id="5" pos="340" userDrawn="1">
          <p15:clr>
            <a:srgbClr val="F26B43"/>
          </p15:clr>
        </p15:guide>
        <p15:guide id="7" pos="3233" userDrawn="1">
          <p15:clr>
            <a:srgbClr val="F26B43"/>
          </p15:clr>
        </p15:guide>
        <p15:guide id="8" pos="3007" userDrawn="1">
          <p15:clr>
            <a:srgbClr val="F26B43"/>
          </p15:clr>
        </p15:guide>
        <p15:guide id="14" orient="horz" pos="341" userDrawn="1">
          <p15:clr>
            <a:srgbClr val="F26B43"/>
          </p15:clr>
        </p15:guide>
        <p15:guide id="16" orient="horz" pos="4071" userDrawn="1">
          <p15:clr>
            <a:srgbClr val="F26B43"/>
          </p15:clr>
        </p15:guide>
        <p15:guide id="17" orient="horz" pos="2047" userDrawn="1">
          <p15:clr>
            <a:srgbClr val="F26B43"/>
          </p15:clr>
        </p15:guide>
        <p15:guide id="18" orient="horz" pos="227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A37C75D-7B4B-857F-B6EC-CF71017E9805}"/>
              </a:ext>
            </a:extLst>
          </p:cNvPr>
          <p:cNvSpPr>
            <a:spLocks noGrp="1" noRot="1" noMove="1" noResize="1" noEditPoints="1" noAdjustHandles="1" noChangeArrowheads="1" noChangeShapeType="1"/>
          </p:cNvSpPr>
          <p:nvPr>
            <p:ph type="body" sz="quarter" idx="11"/>
          </p:nvPr>
        </p:nvSpPr>
        <p:spPr>
          <a:xfrm>
            <a:off x="5132388" y="1184275"/>
            <a:ext cx="4232275" cy="2938439"/>
          </a:xfrm>
        </p:spPr>
        <p:txBody>
          <a:bodyPr/>
          <a:lstStyle/>
          <a:p>
            <a:r>
              <a:rPr lang="en-GB" dirty="0"/>
              <a:t>From Data to Decarbonisation      </a:t>
            </a:r>
          </a:p>
          <a:p>
            <a:pPr lvl="1"/>
            <a:r>
              <a:rPr lang="en-GB" dirty="0"/>
              <a:t>Mapping the NHS supply chain footprint to transform NHS emissions management      </a:t>
            </a:r>
          </a:p>
          <a:p>
            <a:pPr lvl="2"/>
            <a:r>
              <a:rPr lang="en-GB" dirty="0"/>
              <a:t>Worcestershire Acute NHS Trust sought to get a baseline of its Scope 3 emissions to act as a benchmark from which to measure progress on its Green plan. To help it meet the NHS’s ambition to be the world’s first carbon-neutral health service by 2040, it turned to a brand-new specialist carbon mapping tool developed by NHS Shared Business Services (NHS SBS).</a:t>
            </a:r>
          </a:p>
        </p:txBody>
      </p:sp>
      <p:sp>
        <p:nvSpPr>
          <p:cNvPr id="7" name="Title 6">
            <a:extLst>
              <a:ext uri="{FF2B5EF4-FFF2-40B4-BE49-F238E27FC236}">
                <a16:creationId xmlns:a16="http://schemas.microsoft.com/office/drawing/2014/main" id="{6568BB83-62DF-E171-B352-4167134B439B}"/>
              </a:ext>
            </a:extLst>
          </p:cNvPr>
          <p:cNvSpPr>
            <a:spLocks noGrp="1" noRot="1" noMove="1" noResize="1" noEditPoints="1" noAdjustHandles="1" noChangeArrowheads="1" noChangeShapeType="1"/>
          </p:cNvSpPr>
          <p:nvPr>
            <p:ph type="title"/>
          </p:nvPr>
        </p:nvSpPr>
        <p:spPr>
          <a:xfrm>
            <a:off x="5133849" y="926970"/>
            <a:ext cx="4230813" cy="180975"/>
          </a:xfrm>
        </p:spPr>
        <p:txBody>
          <a:bodyPr/>
          <a:lstStyle/>
          <a:p>
            <a:r>
              <a:rPr lang="en-GB"/>
              <a:t>CASE STUDY</a:t>
            </a:r>
            <a:endParaRPr lang="en-GB" dirty="0"/>
          </a:p>
        </p:txBody>
      </p:sp>
      <p:sp>
        <p:nvSpPr>
          <p:cNvPr id="14" name="Text Placeholder 13">
            <a:extLst>
              <a:ext uri="{FF2B5EF4-FFF2-40B4-BE49-F238E27FC236}">
                <a16:creationId xmlns:a16="http://schemas.microsoft.com/office/drawing/2014/main" id="{7323447A-E9C9-A710-C0AE-D495EACFA3C6}"/>
              </a:ext>
            </a:extLst>
          </p:cNvPr>
          <p:cNvSpPr>
            <a:spLocks noGrp="1" noRot="1" noMove="1" noResize="1" noEditPoints="1" noAdjustHandles="1" noChangeArrowheads="1" noChangeShapeType="1"/>
          </p:cNvSpPr>
          <p:nvPr>
            <p:ph type="body" sz="quarter" idx="13"/>
          </p:nvPr>
        </p:nvSpPr>
        <p:spPr/>
        <p:txBody>
          <a:bodyPr/>
          <a:lstStyle/>
          <a:p>
            <a:pPr lvl="1" algn="r"/>
            <a:r>
              <a:rPr lang="en-GB" sz="1200" b="1">
                <a:solidFill>
                  <a:schemeClr val="bg1"/>
                </a:solidFill>
              </a:rPr>
              <a:t>www.sbs.nhs.uk</a:t>
            </a:r>
          </a:p>
        </p:txBody>
      </p:sp>
      <p:pic>
        <p:nvPicPr>
          <p:cNvPr id="69" name="Picture Placeholder 68">
            <a:extLst>
              <a:ext uri="{FF2B5EF4-FFF2-40B4-BE49-F238E27FC236}">
                <a16:creationId xmlns:a16="http://schemas.microsoft.com/office/drawing/2014/main" id="{7B3486E9-FB86-0A7C-5C4D-014023C0755B}"/>
              </a:ext>
            </a:extLst>
          </p:cNvPr>
          <p:cNvPicPr>
            <a:picLocks noGrp="1" noRot="1" noChangeAspect="1" noMove="1" noResize="1" noEditPoints="1" noAdjustHandles="1" noChangeArrowheads="1" noChangeShapeType="1" noCrop="1"/>
          </p:cNvPicPr>
          <p:nvPr>
            <p:ph type="pic" sz="quarter" idx="10"/>
          </p:nvPr>
        </p:nvPicPr>
        <p:blipFill>
          <a:blip r:embed="rId2">
            <a:extLst>
              <a:ext uri="{28A0092B-C50C-407E-A947-70E740481C1C}">
                <a14:useLocalDpi xmlns:a14="http://schemas.microsoft.com/office/drawing/2010/main" val="0"/>
              </a:ext>
            </a:extLst>
          </a:blip>
          <a:srcRect/>
          <a:stretch/>
        </p:blipFill>
        <p:spPr>
          <a:xfrm>
            <a:off x="539750" y="1184275"/>
            <a:ext cx="4209007" cy="4208995"/>
          </a:xfrm>
        </p:spPr>
      </p:pic>
      <p:sp>
        <p:nvSpPr>
          <p:cNvPr id="10" name="Text Placeholder 9">
            <a:extLst>
              <a:ext uri="{FF2B5EF4-FFF2-40B4-BE49-F238E27FC236}">
                <a16:creationId xmlns:a16="http://schemas.microsoft.com/office/drawing/2014/main" id="{DB5EA543-5A66-1E3F-1669-AE5915EF2E76}"/>
              </a:ext>
            </a:extLst>
          </p:cNvPr>
          <p:cNvSpPr>
            <a:spLocks noGrp="1" noRot="1" noMove="1" noResize="1" noEditPoints="1" noAdjustHandles="1" noChangeArrowheads="1" noChangeShapeType="1"/>
          </p:cNvSpPr>
          <p:nvPr>
            <p:ph type="body" sz="quarter" idx="12"/>
          </p:nvPr>
        </p:nvSpPr>
        <p:spPr>
          <a:xfrm>
            <a:off x="3162549" y="3981678"/>
            <a:ext cx="4500000" cy="2481035"/>
          </a:xfrm>
        </p:spPr>
        <p:txBody>
          <a:bodyPr/>
          <a:lstStyle/>
          <a:p>
            <a:r>
              <a:rPr lang="en-GB" sz="1400" dirty="0"/>
              <a:t>With myriad different offerings and calculations available through a vast array of suppliers, </a:t>
            </a:r>
            <a:r>
              <a:rPr lang="en-GB" sz="1400"/>
              <a:t>it was </a:t>
            </a:r>
            <a:r>
              <a:rPr lang="en-GB" sz="1400" dirty="0"/>
              <a:t>important for our trust to have a </a:t>
            </a:r>
            <a:r>
              <a:rPr lang="en-GB" sz="1400"/>
              <a:t>figure and </a:t>
            </a:r>
            <a:r>
              <a:rPr lang="en-GB" sz="1400" dirty="0"/>
              <a:t>calculation it could trust and </a:t>
            </a:r>
            <a:r>
              <a:rPr lang="en-GB" sz="1400"/>
              <a:t>use reliably </a:t>
            </a:r>
            <a:r>
              <a:rPr lang="en-GB" sz="1400" dirty="0"/>
              <a:t>moving forward.”     </a:t>
            </a:r>
          </a:p>
          <a:p>
            <a:pPr lvl="2"/>
            <a:r>
              <a:rPr lang="en-GB" b="1" dirty="0"/>
              <a:t>Stephen Carter</a:t>
            </a:r>
            <a:br>
              <a:rPr lang="en-GB" dirty="0"/>
            </a:br>
            <a:r>
              <a:rPr lang="en-GB" dirty="0"/>
              <a:t>Head of Procurement</a:t>
            </a:r>
            <a:br>
              <a:rPr lang="en-GB" dirty="0"/>
            </a:br>
            <a:r>
              <a:rPr lang="en-GB" dirty="0"/>
              <a:t>Worcestershire Acute NHS Trust      </a:t>
            </a:r>
          </a:p>
        </p:txBody>
      </p:sp>
    </p:spTree>
    <p:extLst>
      <p:ext uri="{BB962C8B-B14F-4D97-AF65-F5344CB8AC3E}">
        <p14:creationId xmlns:p14="http://schemas.microsoft.com/office/powerpoint/2010/main" val="175975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9FD2EB-111B-8CD4-3508-5A4A076DA84E}"/>
              </a:ext>
            </a:extLst>
          </p:cNvPr>
          <p:cNvSpPr>
            <a:spLocks noGrp="1" noRot="1" noMove="1" noResize="1" noEditPoints="1" noAdjustHandles="1" noChangeArrowheads="1" noChangeShapeType="1"/>
          </p:cNvSpPr>
          <p:nvPr>
            <p:ph type="body" sz="quarter" idx="11"/>
          </p:nvPr>
        </p:nvSpPr>
        <p:spPr/>
        <p:txBody>
          <a:bodyPr/>
          <a:lstStyle/>
          <a:p>
            <a:pPr lvl="1"/>
            <a:r>
              <a:rPr lang="en-GB" dirty="0"/>
              <a:t>To deliver on Green Plans, NHS organisations must first uncover their current emissions baseline – a task which has previously been time-consuming.</a:t>
            </a:r>
          </a:p>
          <a:p>
            <a:pPr lvl="1"/>
            <a:r>
              <a:rPr lang="en-GB" sz="950" dirty="0"/>
              <a:t>The NHS in England has committed to reach net zero by 2040 for direct emissions (Scope 1) and indirect emissions from the purchase and use of electricity, steam, heating and cooling (Scope 2). In 2045, this will expand to encompass CO2 emissions it influences (Scope 3 – supply chain emissions). </a:t>
            </a:r>
          </a:p>
          <a:p>
            <a:pPr lvl="2"/>
            <a:r>
              <a:rPr lang="en-GB" sz="950" dirty="0"/>
              <a:t>All NHS organisations are required to have a Green Plan, the basis from which to chart their journey to carbon net zero and to report on their progress. Central to this is knowing what their current carbon footprint is – their emissions baseline. But for many, assessing this can be difficult, timely and expensive.</a:t>
            </a:r>
          </a:p>
          <a:p>
            <a:pPr lvl="2"/>
            <a:r>
              <a:rPr lang="en-GB" sz="950" dirty="0"/>
              <a:t>Reports* indicate at least one-third of the largest trusts have not measured their baseline, and as much as two-thirds of a trust’s carbon impact could be found in “Scope 3” – supply chain emissions.</a:t>
            </a:r>
          </a:p>
          <a:p>
            <a:pPr lvl="2"/>
            <a:r>
              <a:rPr lang="en-GB" sz="950" dirty="0"/>
              <a:t>But given the millions of pounds of procurement spend and thousands of suppliers in any given year, it can be a challenging area to analyse. Trusts often struggle to gather the data in a verifiable way.</a:t>
            </a:r>
          </a:p>
          <a:p>
            <a:pPr lvl="2"/>
            <a:r>
              <a:rPr lang="en-GB" sz="950" dirty="0"/>
              <a:t>If NHS organisations are unable to work with suppliers in line with the net zero agenda, this could have a significant negative impact on overall emissions. </a:t>
            </a:r>
          </a:p>
          <a:p>
            <a:pPr lvl="2"/>
            <a:r>
              <a:rPr lang="en-GB" sz="950" dirty="0"/>
              <a:t>*Source: HSJ</a:t>
            </a:r>
          </a:p>
          <a:p>
            <a:pPr lvl="3" indent="0">
              <a:buNone/>
            </a:pPr>
            <a:endParaRPr lang="en-GB" dirty="0"/>
          </a:p>
        </p:txBody>
      </p:sp>
      <p:pic>
        <p:nvPicPr>
          <p:cNvPr id="12" name="Picture Placeholder 11">
            <a:extLst>
              <a:ext uri="{FF2B5EF4-FFF2-40B4-BE49-F238E27FC236}">
                <a16:creationId xmlns:a16="http://schemas.microsoft.com/office/drawing/2014/main" id="{826B54D7-B639-AE94-4D3F-643EB2D87377}"/>
              </a:ext>
            </a:extLst>
          </p:cNvPr>
          <p:cNvPicPr>
            <a:picLocks noGrp="1" noRot="1" noChangeAspect="1" noMove="1" noResize="1" noEditPoints="1" noAdjustHandles="1" noChangeArrowheads="1" noChangeShapeType="1" noCrop="1"/>
          </p:cNvPicPr>
          <p:nvPr>
            <p:ph type="pic" sz="quarter" idx="10"/>
          </p:nvPr>
        </p:nvPicPr>
        <p:blipFill>
          <a:blip r:embed="rId2">
            <a:extLst>
              <a:ext uri="{28A0092B-C50C-407E-A947-70E740481C1C}">
                <a14:useLocalDpi xmlns:a14="http://schemas.microsoft.com/office/drawing/2010/main" val="0"/>
              </a:ext>
            </a:extLst>
          </a:blip>
          <a:srcRect/>
          <a:stretch/>
        </p:blipFill>
        <p:spPr/>
      </p:pic>
      <p:pic>
        <p:nvPicPr>
          <p:cNvPr id="14" name="Picture Placeholder 13">
            <a:extLst>
              <a:ext uri="{FF2B5EF4-FFF2-40B4-BE49-F238E27FC236}">
                <a16:creationId xmlns:a16="http://schemas.microsoft.com/office/drawing/2014/main" id="{EE0218D9-4664-750D-ED3F-61B35D911472}"/>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30" name="Title 29">
            <a:extLst>
              <a:ext uri="{FF2B5EF4-FFF2-40B4-BE49-F238E27FC236}">
                <a16:creationId xmlns:a16="http://schemas.microsoft.com/office/drawing/2014/main" id="{6230AB1A-F15D-7912-07EC-2A44C3516F0A}"/>
              </a:ext>
            </a:extLst>
          </p:cNvPr>
          <p:cNvSpPr>
            <a:spLocks noGrp="1" noRot="1" noMove="1" noResize="1" noEditPoints="1" noAdjustHandles="1" noChangeArrowheads="1" noChangeShapeType="1"/>
          </p:cNvSpPr>
          <p:nvPr>
            <p:ph type="title"/>
          </p:nvPr>
        </p:nvSpPr>
        <p:spPr/>
        <p:txBody>
          <a:bodyPr/>
          <a:lstStyle/>
          <a:p>
            <a:r>
              <a:rPr lang="en-GB" dirty="0"/>
              <a:t>THE CHALLENGE</a:t>
            </a:r>
          </a:p>
        </p:txBody>
      </p:sp>
    </p:spTree>
    <p:extLst>
      <p:ext uri="{BB962C8B-B14F-4D97-AF65-F5344CB8AC3E}">
        <p14:creationId xmlns:p14="http://schemas.microsoft.com/office/powerpoint/2010/main" val="95147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D97D7-AF35-5795-4475-8290D2015F2B}"/>
              </a:ext>
            </a:extLst>
          </p:cNvPr>
          <p:cNvSpPr>
            <a:spLocks noGrp="1" noRot="1" noMove="1" noResize="1" noEditPoints="1" noAdjustHandles="1" noChangeArrowheads="1" noChangeShapeType="1"/>
          </p:cNvSpPr>
          <p:nvPr>
            <p:ph type="body" sz="quarter" idx="11"/>
          </p:nvPr>
        </p:nvSpPr>
        <p:spPr>
          <a:xfrm>
            <a:off x="538289" y="837225"/>
            <a:ext cx="4230813" cy="5625488"/>
          </a:xfrm>
        </p:spPr>
        <p:txBody>
          <a:bodyPr/>
          <a:lstStyle/>
          <a:p>
            <a:pPr lvl="1"/>
            <a:r>
              <a:rPr lang="en-GB" dirty="0"/>
              <a:t>A Carbon Specialist Mapping Service that efficiently and effectively maps an NHS organisation’s “Scope 3” emissions.</a:t>
            </a:r>
          </a:p>
          <a:p>
            <a:pPr lvl="2"/>
            <a:r>
              <a:rPr lang="en-GB" dirty="0"/>
              <a:t>Worcestershire Acute NHS Trust is part of the Herefordshire and Worcestershire Integrated Care System (ICS). It comprises of three hospitals - Alexandra Hospital, Kidderminster Hospital and Treatment Centre and Worcestershire Royal Hospital, providing health and care services to over half a million people. </a:t>
            </a:r>
          </a:p>
          <a:p>
            <a:pPr lvl="2"/>
            <a:r>
              <a:rPr lang="en-GB" dirty="0"/>
              <a:t>The trust sought to get a baseline of its Scope 3 emissions to act as a benchmark from which to measure progress in its Green Plan. It approached NHS SBS for a solution.</a:t>
            </a:r>
          </a:p>
          <a:p>
            <a:pPr lvl="2"/>
            <a:r>
              <a:rPr lang="en-GB" dirty="0"/>
              <a:t>As a partner to the trust through the provision of Finance &amp; Accounting services, combined with human expertise and a sustainability team, NHS SBS was in a unique position to support, and developed a bespoke carbon mapping tool to pilot with the trust’s three hospitals. </a:t>
            </a:r>
          </a:p>
          <a:p>
            <a:pPr lvl="2"/>
            <a:r>
              <a:rPr lang="en-GB" dirty="0"/>
              <a:t>The tool extracts procurement/supplier spend data to create </a:t>
            </a:r>
            <a:br>
              <a:rPr lang="en-GB" dirty="0"/>
            </a:br>
            <a:r>
              <a:rPr lang="en-GB" dirty="0"/>
              <a:t>and analyse a carbon footprint for the trust’s supply chain </a:t>
            </a:r>
            <a:br>
              <a:rPr lang="en-GB" dirty="0"/>
            </a:br>
            <a:r>
              <a:rPr lang="en-GB" dirty="0"/>
              <a:t>CO</a:t>
            </a:r>
            <a:r>
              <a:rPr lang="en-GB" baseline="-25000" dirty="0"/>
              <a:t>2</a:t>
            </a:r>
            <a:r>
              <a:rPr lang="en-GB" dirty="0"/>
              <a:t> emissions. </a:t>
            </a:r>
          </a:p>
          <a:p>
            <a:pPr lvl="2"/>
            <a:r>
              <a:rPr lang="en-GB" dirty="0"/>
              <a:t>The Carbon Specialist Mapping Service provided by NHS SBS can efficiently and effectively map an NHS organisation’s “Scope 3” emissions – that is, the carbon emissions derived from the goods and services produced in the organisation’s supply chain, notoriously the most difficult of all emissions to map.</a:t>
            </a:r>
          </a:p>
          <a:p>
            <a:endParaRPr lang="en-GB" dirty="0"/>
          </a:p>
        </p:txBody>
      </p:sp>
      <p:pic>
        <p:nvPicPr>
          <p:cNvPr id="14" name="Picture Placeholder 13">
            <a:extLst>
              <a:ext uri="{FF2B5EF4-FFF2-40B4-BE49-F238E27FC236}">
                <a16:creationId xmlns:a16="http://schemas.microsoft.com/office/drawing/2014/main" id="{54475820-BCA5-4FEC-ADB4-C731E57397FF}"/>
              </a:ext>
            </a:extLst>
          </p:cNvPr>
          <p:cNvPicPr>
            <a:picLocks noGrp="1" noRot="1" noChangeAspect="1" noMove="1" noResize="1" noEditPoints="1" noAdjustHandles="1" noChangeArrowheads="1" noChangeShapeType="1" noCrop="1"/>
          </p:cNvPicPr>
          <p:nvPr>
            <p:ph type="pic" sz="quarter" idx="13"/>
          </p:nvPr>
        </p:nvPicPr>
        <p:blipFill>
          <a:blip r:embed="rId2">
            <a:extLst>
              <a:ext uri="{28A0092B-C50C-407E-A947-70E740481C1C}">
                <a14:useLocalDpi xmlns:a14="http://schemas.microsoft.com/office/drawing/2010/main" val="0"/>
              </a:ext>
            </a:extLst>
          </a:blip>
          <a:srcRect l="17" r="17"/>
          <a:stretch/>
        </p:blipFill>
        <p:spPr/>
      </p:pic>
      <p:sp>
        <p:nvSpPr>
          <p:cNvPr id="11" name="Title 10">
            <a:extLst>
              <a:ext uri="{FF2B5EF4-FFF2-40B4-BE49-F238E27FC236}">
                <a16:creationId xmlns:a16="http://schemas.microsoft.com/office/drawing/2014/main" id="{DF53AEE7-A116-725A-C2BE-19081688664E}"/>
              </a:ext>
            </a:extLst>
          </p:cNvPr>
          <p:cNvSpPr>
            <a:spLocks noGrp="1" noRot="1" noMove="1" noResize="1" noEditPoints="1" noAdjustHandles="1" noChangeArrowheads="1" noChangeShapeType="1"/>
          </p:cNvSpPr>
          <p:nvPr>
            <p:ph type="title"/>
          </p:nvPr>
        </p:nvSpPr>
        <p:spPr>
          <a:xfrm>
            <a:off x="539750" y="528637"/>
            <a:ext cx="4230813" cy="180975"/>
          </a:xfrm>
        </p:spPr>
        <p:txBody>
          <a:bodyPr/>
          <a:lstStyle/>
          <a:p>
            <a:r>
              <a:rPr lang="en-GB" dirty="0"/>
              <a:t>THE SOLUTION</a:t>
            </a:r>
          </a:p>
        </p:txBody>
      </p:sp>
    </p:spTree>
    <p:extLst>
      <p:ext uri="{BB962C8B-B14F-4D97-AF65-F5344CB8AC3E}">
        <p14:creationId xmlns:p14="http://schemas.microsoft.com/office/powerpoint/2010/main" val="1030887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42D68-A09C-3581-AF36-38A7562DD6F0}"/>
              </a:ext>
            </a:extLst>
          </p:cNvPr>
          <p:cNvSpPr>
            <a:spLocks noGrp="1" noRot="1" noMove="1" noResize="1" noEditPoints="1" noAdjustHandles="1" noChangeArrowheads="1" noChangeShapeType="1"/>
          </p:cNvSpPr>
          <p:nvPr>
            <p:ph type="body" sz="quarter" idx="11"/>
          </p:nvPr>
        </p:nvSpPr>
        <p:spPr>
          <a:xfrm>
            <a:off x="538289" y="837224"/>
            <a:ext cx="4230813" cy="4782525"/>
          </a:xfrm>
        </p:spPr>
        <p:txBody>
          <a:bodyPr/>
          <a:lstStyle/>
          <a:p>
            <a:pPr lvl="1"/>
            <a:r>
              <a:rPr lang="en-GB" dirty="0"/>
              <a:t>NHS SBS’s carbon mapping tool:</a:t>
            </a:r>
          </a:p>
          <a:p>
            <a:pPr marL="171450" lvl="3" indent="-171450"/>
            <a:r>
              <a:rPr lang="en-GB" dirty="0"/>
              <a:t>Calculated Worcestershire Acute NHS Trust’s Greenhouse Gas Emissions baseline figure (tCo2e) from its entire supply chain. The trust can both report on this and, going forward, use it as a benchmark from which to measure its Scope 3 emissions progress on its journey to net zero </a:t>
            </a:r>
          </a:p>
          <a:p>
            <a:pPr marL="171450" lvl="3" indent="-171450"/>
            <a:r>
              <a:rPr lang="en-GB" dirty="0"/>
              <a:t>Analysed the trust’s 1,877 suppliers, identifying the top ten emitters and calculating that they account for 63% of its </a:t>
            </a:r>
            <a:br>
              <a:rPr lang="en-GB" dirty="0"/>
            </a:br>
            <a:r>
              <a:rPr lang="en-GB" dirty="0"/>
              <a:t>Scope 3 emissions</a:t>
            </a:r>
          </a:p>
          <a:p>
            <a:pPr marL="171450" lvl="3" indent="-171450"/>
            <a:r>
              <a:rPr lang="en-GB" dirty="0"/>
              <a:t>Highlighted key suppliers to target for greater engagement in the organisation’s net zero goals </a:t>
            </a:r>
          </a:p>
          <a:p>
            <a:pPr marL="171450" lvl="3" indent="-171450"/>
            <a:r>
              <a:rPr lang="en-GB" dirty="0"/>
              <a:t>Provided the trust with a robust analysis of spend data related to Scope 3, with clear recommendations on next steps to deliver carbon reduction in the supply chain</a:t>
            </a:r>
          </a:p>
          <a:p>
            <a:pPr marL="171450" lvl="3" indent="-171450"/>
            <a:r>
              <a:rPr lang="en-GB" dirty="0"/>
              <a:t>The pilot means the automation of a previously labour-intensive task, including painstaking data extraction, exporting, importing, cleansing and analysis, can now be achieved swiftly and delivered at scale. This includes providing an outputs report with clear, actionable insights and recommendations</a:t>
            </a:r>
          </a:p>
          <a:p>
            <a:pPr lvl="3"/>
            <a:endParaRPr lang="en-GB" dirty="0"/>
          </a:p>
          <a:p>
            <a:pPr lvl="3"/>
            <a:endParaRPr lang="en-GB" dirty="0"/>
          </a:p>
          <a:p>
            <a:pPr lvl="3" indent="0">
              <a:buNone/>
            </a:pPr>
            <a:endParaRPr lang="en-GB" dirty="0"/>
          </a:p>
          <a:p>
            <a:pPr lvl="3" indent="0">
              <a:buNone/>
            </a:pPr>
            <a:br>
              <a:rPr lang="en-GB" dirty="0"/>
            </a:br>
            <a:endParaRPr lang="en-GB" dirty="0"/>
          </a:p>
          <a:p>
            <a:pPr lvl="2"/>
            <a:endParaRPr lang="en-GB" dirty="0"/>
          </a:p>
        </p:txBody>
      </p:sp>
      <p:sp>
        <p:nvSpPr>
          <p:cNvPr id="36" name="Title 35">
            <a:extLst>
              <a:ext uri="{FF2B5EF4-FFF2-40B4-BE49-F238E27FC236}">
                <a16:creationId xmlns:a16="http://schemas.microsoft.com/office/drawing/2014/main" id="{081E5F11-F856-5687-D6D0-2705C3C75E20}"/>
              </a:ext>
            </a:extLst>
          </p:cNvPr>
          <p:cNvSpPr>
            <a:spLocks noGrp="1" noRot="1" noMove="1" noResize="1" noEditPoints="1" noAdjustHandles="1" noChangeArrowheads="1" noChangeShapeType="1"/>
          </p:cNvSpPr>
          <p:nvPr>
            <p:ph type="title"/>
          </p:nvPr>
        </p:nvSpPr>
        <p:spPr>
          <a:xfrm>
            <a:off x="539750" y="528637"/>
            <a:ext cx="4230813" cy="180975"/>
          </a:xfrm>
        </p:spPr>
        <p:txBody>
          <a:bodyPr/>
          <a:lstStyle/>
          <a:p>
            <a:r>
              <a:rPr lang="en-GB"/>
              <a:t>THE RESULT</a:t>
            </a:r>
            <a:endParaRPr lang="en-GB" dirty="0"/>
          </a:p>
        </p:txBody>
      </p:sp>
      <p:sp>
        <p:nvSpPr>
          <p:cNvPr id="4" name="Text Placeholder 3">
            <a:extLst>
              <a:ext uri="{FF2B5EF4-FFF2-40B4-BE49-F238E27FC236}">
                <a16:creationId xmlns:a16="http://schemas.microsoft.com/office/drawing/2014/main" id="{3F79BDEF-975A-5CCB-0AB3-17F75B83B0C9}"/>
              </a:ext>
            </a:extLst>
          </p:cNvPr>
          <p:cNvSpPr>
            <a:spLocks noGrp="1" noRot="1" noMove="1" noResize="1" noEditPoints="1" noAdjustHandles="1" noChangeArrowheads="1" noChangeShapeType="1"/>
          </p:cNvSpPr>
          <p:nvPr>
            <p:ph type="body" sz="quarter" idx="14"/>
          </p:nvPr>
        </p:nvSpPr>
        <p:spPr>
          <a:xfrm>
            <a:off x="539750" y="5834679"/>
            <a:ext cx="4227513" cy="628034"/>
          </a:xfrm>
        </p:spPr>
        <p:txBody>
          <a:bodyPr>
            <a:spAutoFit/>
          </a:bodyPr>
          <a:lstStyle/>
          <a:p>
            <a:r>
              <a:rPr lang="en-GB" b="0" dirty="0"/>
              <a:t>For more information about our services please </a:t>
            </a:r>
          </a:p>
          <a:p>
            <a:r>
              <a:rPr lang="en-GB" b="0"/>
              <a:t>visit </a:t>
            </a:r>
            <a:r>
              <a:rPr lang="en-GB" dirty="0"/>
              <a:t>www.sbs.nhs.uk </a:t>
            </a:r>
            <a:r>
              <a:rPr lang="en-GB" b="0" dirty="0"/>
              <a:t>or email </a:t>
            </a:r>
            <a:r>
              <a:rPr lang="en-GB" dirty="0"/>
              <a:t>sbs.hello@nhs.net</a:t>
            </a:r>
          </a:p>
        </p:txBody>
      </p:sp>
      <p:sp>
        <p:nvSpPr>
          <p:cNvPr id="18" name="Text Placeholder 17">
            <a:extLst>
              <a:ext uri="{FF2B5EF4-FFF2-40B4-BE49-F238E27FC236}">
                <a16:creationId xmlns:a16="http://schemas.microsoft.com/office/drawing/2014/main" id="{A373343C-2885-095B-F48B-A7D62E679175}"/>
              </a:ext>
            </a:extLst>
          </p:cNvPr>
          <p:cNvSpPr>
            <a:spLocks noGrp="1" noRot="1" noMove="1" noResize="1" noEditPoints="1" noAdjustHandles="1" noChangeArrowheads="1" noChangeShapeType="1"/>
          </p:cNvSpPr>
          <p:nvPr>
            <p:ph type="body" sz="quarter" idx="16"/>
          </p:nvPr>
        </p:nvSpPr>
        <p:spPr>
          <a:xfrm>
            <a:off x="5583238" y="836613"/>
            <a:ext cx="3781425" cy="1635214"/>
          </a:xfrm>
        </p:spPr>
        <p:txBody>
          <a:bodyPr/>
          <a:lstStyle/>
          <a:p>
            <a:r>
              <a:rPr lang="en-GB" dirty="0"/>
              <a:t>NHS SBS’s Carbon Specialist Mapping Service efficiently and effectively maps an NHS organisation’s “Scope 3” emissions –notoriously the most difficult of all emissions to map</a:t>
            </a:r>
          </a:p>
          <a:p>
            <a:r>
              <a:rPr lang="en-GB" dirty="0"/>
              <a:t>Following the pilot’s success, NHS SBS has further enhanced its carbon mapping tool. It can be tailored for and replicated to report at ICS level and drill down into individual trusts.</a:t>
            </a:r>
          </a:p>
        </p:txBody>
      </p:sp>
      <p:sp>
        <p:nvSpPr>
          <p:cNvPr id="59" name="Text Placeholder 58">
            <a:extLst>
              <a:ext uri="{FF2B5EF4-FFF2-40B4-BE49-F238E27FC236}">
                <a16:creationId xmlns:a16="http://schemas.microsoft.com/office/drawing/2014/main" id="{1534BEDC-5051-BEBC-55B0-415EE9160E54}"/>
              </a:ext>
            </a:extLst>
          </p:cNvPr>
          <p:cNvSpPr>
            <a:spLocks noGrp="1" noRot="1" noMove="1" noResize="1" noEditPoints="1" noAdjustHandles="1" noChangeArrowheads="1" noChangeShapeType="1"/>
          </p:cNvSpPr>
          <p:nvPr>
            <p:ph type="body" sz="quarter" idx="17"/>
          </p:nvPr>
        </p:nvSpPr>
        <p:spPr>
          <a:xfrm>
            <a:off x="5583894" y="528637"/>
            <a:ext cx="3780769" cy="155910"/>
          </a:xfrm>
        </p:spPr>
        <p:txBody>
          <a:bodyPr/>
          <a:lstStyle/>
          <a:p>
            <a:r>
              <a:rPr lang="en-GB" dirty="0"/>
              <a:t>SUMMARY</a:t>
            </a:r>
          </a:p>
        </p:txBody>
      </p:sp>
      <p:sp>
        <p:nvSpPr>
          <p:cNvPr id="17" name="Text Placeholder 16">
            <a:extLst>
              <a:ext uri="{FF2B5EF4-FFF2-40B4-BE49-F238E27FC236}">
                <a16:creationId xmlns:a16="http://schemas.microsoft.com/office/drawing/2014/main" id="{41113CA2-16CF-4E74-8A40-F0477FACBC28}"/>
              </a:ext>
            </a:extLst>
          </p:cNvPr>
          <p:cNvSpPr>
            <a:spLocks noGrp="1" noRot="1" noMove="1" noResize="1" noEditPoints="1" noAdjustHandles="1" noChangeArrowheads="1" noChangeShapeType="1"/>
          </p:cNvSpPr>
          <p:nvPr>
            <p:ph type="body" sz="quarter" idx="15"/>
          </p:nvPr>
        </p:nvSpPr>
        <p:spPr>
          <a:xfrm>
            <a:off x="5583238" y="2770963"/>
            <a:ext cx="3781425" cy="3691750"/>
          </a:xfrm>
        </p:spPr>
        <p:txBody>
          <a:bodyPr/>
          <a:lstStyle/>
          <a:p>
            <a:r>
              <a:rPr lang="en-GB" dirty="0"/>
              <a:t>As data availability grows and is combined with financial information, the value and significance of the information will drive results that benefit the trust financially whilst making a significant difference to our carbon footprint and ultimately, help reduce the damaging choices we make.”</a:t>
            </a:r>
          </a:p>
          <a:p>
            <a:pPr lvl="2"/>
            <a:r>
              <a:rPr lang="en-GB" b="1" dirty="0"/>
              <a:t>Stephen Carter</a:t>
            </a:r>
            <a:br>
              <a:rPr lang="en-GB" dirty="0"/>
            </a:br>
            <a:r>
              <a:rPr lang="en-GB" dirty="0"/>
              <a:t>Head of Procurement</a:t>
            </a:r>
            <a:br>
              <a:rPr lang="en-GB" dirty="0"/>
            </a:br>
            <a:r>
              <a:rPr lang="en-GB" dirty="0"/>
              <a:t>Worcestershire Acute NHS Trust</a:t>
            </a:r>
          </a:p>
        </p:txBody>
      </p:sp>
    </p:spTree>
    <p:extLst>
      <p:ext uri="{BB962C8B-B14F-4D97-AF65-F5344CB8AC3E}">
        <p14:creationId xmlns:p14="http://schemas.microsoft.com/office/powerpoint/2010/main" val="4052552053"/>
      </p:ext>
    </p:extLst>
  </p:cSld>
  <p:clrMapOvr>
    <a:masterClrMapping/>
  </p:clrMapOvr>
</p:sld>
</file>

<file path=ppt/theme/theme1.xml><?xml version="1.0" encoding="utf-8"?>
<a:theme xmlns:a="http://schemas.openxmlformats.org/drawingml/2006/main" name="NHS SBS">
  <a:themeElements>
    <a:clrScheme name="NHS 2">
      <a:dk1>
        <a:srgbClr val="231F20"/>
      </a:dk1>
      <a:lt1>
        <a:srgbClr val="FFFFFF"/>
      </a:lt1>
      <a:dk2>
        <a:srgbClr val="003087"/>
      </a:dk2>
      <a:lt2>
        <a:srgbClr val="E7E6E6"/>
      </a:lt2>
      <a:accent1>
        <a:srgbClr val="003087"/>
      </a:accent1>
      <a:accent2>
        <a:srgbClr val="768694"/>
      </a:accent2>
      <a:accent3>
        <a:srgbClr val="425563"/>
      </a:accent3>
      <a:accent4>
        <a:srgbClr val="00A499"/>
      </a:accent4>
      <a:accent5>
        <a:srgbClr val="00A9CE"/>
      </a:accent5>
      <a:accent6>
        <a:srgbClr val="0072CE"/>
      </a:accent6>
      <a:hlink>
        <a:srgbClr val="0563C1"/>
      </a:hlink>
      <a:folHlink>
        <a:srgbClr val="954F72"/>
      </a:folHlink>
    </a:clrScheme>
    <a:fontScheme name="Custom 3">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031 - External - PDF - Case study v08.pptx" id="{CF708BB2-1F49-4672-8E8A-D4E8F932BBFD}" vid="{CCAECD6D-3B92-44F6-8B3B-764044EA89E4}"/>
    </a:ext>
  </a:extLst>
</a:theme>
</file>

<file path=ppt/theme/theme2.xml><?xml version="1.0" encoding="utf-8"?>
<a:theme xmlns:a="http://schemas.openxmlformats.org/drawingml/2006/main" name="Procurement">
  <a:themeElements>
    <a:clrScheme name="NHS 2">
      <a:dk1>
        <a:srgbClr val="231F20"/>
      </a:dk1>
      <a:lt1>
        <a:srgbClr val="FFFFFF"/>
      </a:lt1>
      <a:dk2>
        <a:srgbClr val="003087"/>
      </a:dk2>
      <a:lt2>
        <a:srgbClr val="E7E6E6"/>
      </a:lt2>
      <a:accent1>
        <a:srgbClr val="003087"/>
      </a:accent1>
      <a:accent2>
        <a:srgbClr val="768694"/>
      </a:accent2>
      <a:accent3>
        <a:srgbClr val="425563"/>
      </a:accent3>
      <a:accent4>
        <a:srgbClr val="00A499"/>
      </a:accent4>
      <a:accent5>
        <a:srgbClr val="00A9CE"/>
      </a:accent5>
      <a:accent6>
        <a:srgbClr val="0072CE"/>
      </a:accent6>
      <a:hlink>
        <a:srgbClr val="0563C1"/>
      </a:hlink>
      <a:folHlink>
        <a:srgbClr val="954F72"/>
      </a:folHlink>
    </a:clrScheme>
    <a:fontScheme name="Custom 3">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031 - External - PDF - Case study v08.pptx" id="{CF708BB2-1F49-4672-8E8A-D4E8F932BBFD}" vid="{5BC0AC4C-EF0B-458C-968C-4BD0651BA431}"/>
    </a:ext>
  </a:extLst>
</a:theme>
</file>

<file path=ppt/theme/theme3.xml><?xml version="1.0" encoding="utf-8"?>
<a:theme xmlns:a="http://schemas.openxmlformats.org/drawingml/2006/main" name="F&amp;A">
  <a:themeElements>
    <a:clrScheme name="NHS 2">
      <a:dk1>
        <a:srgbClr val="231F20"/>
      </a:dk1>
      <a:lt1>
        <a:srgbClr val="FFFFFF"/>
      </a:lt1>
      <a:dk2>
        <a:srgbClr val="003087"/>
      </a:dk2>
      <a:lt2>
        <a:srgbClr val="E7E6E6"/>
      </a:lt2>
      <a:accent1>
        <a:srgbClr val="003087"/>
      </a:accent1>
      <a:accent2>
        <a:srgbClr val="768694"/>
      </a:accent2>
      <a:accent3>
        <a:srgbClr val="425563"/>
      </a:accent3>
      <a:accent4>
        <a:srgbClr val="00A499"/>
      </a:accent4>
      <a:accent5>
        <a:srgbClr val="00A9CE"/>
      </a:accent5>
      <a:accent6>
        <a:srgbClr val="0072CE"/>
      </a:accent6>
      <a:hlink>
        <a:srgbClr val="0563C1"/>
      </a:hlink>
      <a:folHlink>
        <a:srgbClr val="954F72"/>
      </a:folHlink>
    </a:clrScheme>
    <a:fontScheme name="Custom 3">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031 - External - PDF - Case study v08.pptx" id="{CF708BB2-1F49-4672-8E8A-D4E8F932BBFD}" vid="{2DDEC510-710D-4774-860F-8F02786C4731}"/>
    </a:ext>
  </a:extLst>
</a:theme>
</file>

<file path=ppt/theme/theme4.xml><?xml version="1.0" encoding="utf-8"?>
<a:theme xmlns:a="http://schemas.openxmlformats.org/drawingml/2006/main" name="ES">
  <a:themeElements>
    <a:clrScheme name="NHS 2">
      <a:dk1>
        <a:srgbClr val="231F20"/>
      </a:dk1>
      <a:lt1>
        <a:srgbClr val="FFFFFF"/>
      </a:lt1>
      <a:dk2>
        <a:srgbClr val="003087"/>
      </a:dk2>
      <a:lt2>
        <a:srgbClr val="E7E6E6"/>
      </a:lt2>
      <a:accent1>
        <a:srgbClr val="003087"/>
      </a:accent1>
      <a:accent2>
        <a:srgbClr val="768694"/>
      </a:accent2>
      <a:accent3>
        <a:srgbClr val="425563"/>
      </a:accent3>
      <a:accent4>
        <a:srgbClr val="00A499"/>
      </a:accent4>
      <a:accent5>
        <a:srgbClr val="00A9CE"/>
      </a:accent5>
      <a:accent6>
        <a:srgbClr val="0072CE"/>
      </a:accent6>
      <a:hlink>
        <a:srgbClr val="0563C1"/>
      </a:hlink>
      <a:folHlink>
        <a:srgbClr val="954F72"/>
      </a:folHlink>
    </a:clrScheme>
    <a:fontScheme name="Custom 3">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031 - External - PDF - Case study v08.pptx" id="{CF708BB2-1F49-4672-8E8A-D4E8F932BBFD}" vid="{30210DB3-AFA7-463A-B75F-89ACBFCD952E}"/>
    </a:ext>
  </a:extLst>
</a:theme>
</file>

<file path=ppt/theme/theme5.xml><?xml version="1.0" encoding="utf-8"?>
<a:theme xmlns:a="http://schemas.openxmlformats.org/drawingml/2006/main" name="IHS">
  <a:themeElements>
    <a:clrScheme name="NHS 2">
      <a:dk1>
        <a:srgbClr val="231F20"/>
      </a:dk1>
      <a:lt1>
        <a:srgbClr val="FFFFFF"/>
      </a:lt1>
      <a:dk2>
        <a:srgbClr val="003087"/>
      </a:dk2>
      <a:lt2>
        <a:srgbClr val="E7E6E6"/>
      </a:lt2>
      <a:accent1>
        <a:srgbClr val="003087"/>
      </a:accent1>
      <a:accent2>
        <a:srgbClr val="768694"/>
      </a:accent2>
      <a:accent3>
        <a:srgbClr val="425563"/>
      </a:accent3>
      <a:accent4>
        <a:srgbClr val="00A499"/>
      </a:accent4>
      <a:accent5>
        <a:srgbClr val="00A9CE"/>
      </a:accent5>
      <a:accent6>
        <a:srgbClr val="0072CE"/>
      </a:accent6>
      <a:hlink>
        <a:srgbClr val="0563C1"/>
      </a:hlink>
      <a:folHlink>
        <a:srgbClr val="954F72"/>
      </a:folHlink>
    </a:clrScheme>
    <a:fontScheme name="Custom 3">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031 - External - PDF - Case study v08.pptx" id="{CF708BB2-1F49-4672-8E8A-D4E8F932BBFD}" vid="{9F0784B7-20B8-48E7-B742-C9C2CC665FA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055083-F9D3-4AAC-98F0-263D9E57BD20}">
  <we:reference id="518445b3-2996-4db5-9f8c-ca81d831fd08" version="1.2.0.3" store="EXCatalog" storeType="EXCatalog"/>
  <we:alternateReferences>
    <we:reference id="wa104051163" version="1.2.0.3"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f1b9a1-a14a-4bc7-a26e-d14c8d65680a" xsi:nil="true"/>
    <lcf76f155ced4ddcb4097134ff3c332f xmlns="f0595b4b-82c4-479e-91ca-9a46f278b8d7">
      <Terms xmlns="http://schemas.microsoft.com/office/infopath/2007/PartnerControls"/>
    </lcf76f155ced4ddcb4097134ff3c332f>
    <Preview xmlns="f0595b4b-82c4-479e-91ca-9a46f278b8d7" xsi:nil="true"/>
    <Description_x0020__x0028_doc_x0029_ xmlns="21f1b9a1-a14a-4bc7-a26e-d14c8d65680a" xsi:nil="true"/>
    <jfd51d9e2b464e40b8a7b13280b9089c xmlns="21f1b9a1-a14a-4bc7-a26e-d14c8d65680a">
      <Terms xmlns="http://schemas.microsoft.com/office/infopath/2007/PartnerControls"/>
    </jfd51d9e2b464e40b8a7b13280b9089c>
    <Sensitivity_x0020_level xmlns="21f1b9a1-a14a-4bc7-a26e-d14c8d65680a" xsi:nil="true"/>
    <m7b91fbce3df4f5da115d1433180bceb xmlns="21f1b9a1-a14a-4bc7-a26e-d14c8d65680a">
      <Terms xmlns="http://schemas.microsoft.com/office/infopath/2007/PartnerControls"/>
    </m7b91fbce3df4f5da115d1433180bceb>
    <Link xmlns="f0595b4b-82c4-479e-91ca-9a46f278b8d7">
      <Url xsi:nil="true"/>
      <Description xsi:nil="true"/>
    </Link>
    <e16ca6858a6d4e1eb1b2576b3483cc38 xmlns="21f1b9a1-a14a-4bc7-a26e-d14c8d65680a">
      <Terms xmlns="http://schemas.microsoft.com/office/infopath/2007/PartnerControls"/>
    </e16ca6858a6d4e1eb1b2576b3483cc38>
    <cb7384e601db497bbb88b8939feae4db xmlns="21f1b9a1-a14a-4bc7-a26e-d14c8d65680a">
      <Terms xmlns="http://schemas.microsoft.com/office/infopath/2007/PartnerControls"/>
    </cb7384e601db497bbb88b8939feae4db>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E23AC69CB44C4CA2056AFD4930EA8C" ma:contentTypeVersion="23" ma:contentTypeDescription="Create a new document." ma:contentTypeScope="" ma:versionID="4291f9c0c0885ed3345d74ab0e1ed421">
  <xsd:schema xmlns:xsd="http://www.w3.org/2001/XMLSchema" xmlns:xs="http://www.w3.org/2001/XMLSchema" xmlns:p="http://schemas.microsoft.com/office/2006/metadata/properties" xmlns:ns2="21f1b9a1-a14a-4bc7-a26e-d14c8d65680a" xmlns:ns3="f0595b4b-82c4-479e-91ca-9a46f278b8d7" xmlns:ns4="e8276f60-bba3-4c90-9dba-3ef551f9ed4c" targetNamespace="http://schemas.microsoft.com/office/2006/metadata/properties" ma:root="true" ma:fieldsID="d4b70295f8f047cb50ca57f28b633501" ns2:_="" ns3:_="" ns4:_="">
    <xsd:import namespace="21f1b9a1-a14a-4bc7-a26e-d14c8d65680a"/>
    <xsd:import namespace="f0595b4b-82c4-479e-91ca-9a46f278b8d7"/>
    <xsd:import namespace="e8276f60-bba3-4c90-9dba-3ef551f9ed4c"/>
    <xsd:element name="properties">
      <xsd:complexType>
        <xsd:sequence>
          <xsd:element name="documentManagement">
            <xsd:complexType>
              <xsd:all>
                <xsd:element ref="ns2:Description_x0020__x0028_doc_x0029_" minOccurs="0"/>
                <xsd:element ref="ns2:m7b91fbce3df4f5da115d1433180bceb" minOccurs="0"/>
                <xsd:element ref="ns2:TaxCatchAll" minOccurs="0"/>
                <xsd:element ref="ns2:TaxCatchAllLabel" minOccurs="0"/>
                <xsd:element ref="ns2:jfd51d9e2b464e40b8a7b13280b9089c" minOccurs="0"/>
                <xsd:element ref="ns2:e16ca6858a6d4e1eb1b2576b3483cc38" minOccurs="0"/>
                <xsd:element ref="ns2:cb7384e601db497bbb88b8939feae4db" minOccurs="0"/>
                <xsd:element ref="ns2:Sensitivity_x0020_level"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4:SharedWithDetails" minOccurs="0"/>
                <xsd:element ref="ns3:MediaLengthInSeconds" minOccurs="0"/>
                <xsd:element ref="ns3:MediaServiceLocation" minOccurs="0"/>
                <xsd:element ref="ns3:lcf76f155ced4ddcb4097134ff3c332f" minOccurs="0"/>
                <xsd:element ref="ns3:MediaServiceObjectDetectorVersions" minOccurs="0"/>
                <xsd:element ref="ns3:Preview" minOccurs="0"/>
                <xsd:element ref="ns3:MediaServiceSearchProperties" minOccurs="0"/>
                <xsd:element ref="ns3: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f1b9a1-a14a-4bc7-a26e-d14c8d65680a" elementFormDefault="qualified">
    <xsd:import namespace="http://schemas.microsoft.com/office/2006/documentManagement/types"/>
    <xsd:import namespace="http://schemas.microsoft.com/office/infopath/2007/PartnerControls"/>
    <xsd:element name="Description_x0020__x0028_doc_x0029_" ma:index="8" nillable="true" ma:displayName="Description (doc)" ma:description="Describes the content of this document." ma:internalName="Description_x0020__x0028_doc_x0029_">
      <xsd:simpleType>
        <xsd:restriction base="dms:Note">
          <xsd:maxLength value="255"/>
        </xsd:restriction>
      </xsd:simpleType>
    </xsd:element>
    <xsd:element name="m7b91fbce3df4f5da115d1433180bceb" ma:index="9" nillable="true" ma:taxonomy="true" ma:internalName="m7b91fbce3df4f5da115d1433180bceb" ma:taxonomyFieldName="Document_x0020_type" ma:displayName="Document type" ma:readOnly="false" ma:default="" ma:fieldId="{67b91fbc-e3df-4f5d-a115-d1433180bceb}" ma:taxonomyMulti="true" ma:sspId="000e2059-5ee7-47e9-8d7c-e5c5b9f97e02" ma:termSetId="b41fe23d-2ab6-46db-841a-cbc15ff164f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71cf3de-017e-473a-8567-3a877356f888}" ma:internalName="TaxCatchAll" ma:showField="CatchAllData" ma:web="e8276f60-bba3-4c90-9dba-3ef551f9ed4c">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a71cf3de-017e-473a-8567-3a877356f888}" ma:internalName="TaxCatchAllLabel" ma:readOnly="true" ma:showField="CatchAllDataLabel" ma:web="e8276f60-bba3-4c90-9dba-3ef551f9ed4c">
      <xsd:complexType>
        <xsd:complexContent>
          <xsd:extension base="dms:MultiChoiceLookup">
            <xsd:sequence>
              <xsd:element name="Value" type="dms:Lookup" maxOccurs="unbounded" minOccurs="0" nillable="true"/>
            </xsd:sequence>
          </xsd:extension>
        </xsd:complexContent>
      </xsd:complexType>
    </xsd:element>
    <xsd:element name="jfd51d9e2b464e40b8a7b13280b9089c" ma:index="13" nillable="true" ma:taxonomy="true" ma:internalName="jfd51d9e2b464e40b8a7b13280b9089c" ma:taxonomyFieldName="Community" ma:displayName="Community" ma:readOnly="false" ma:default="" ma:fieldId="{3fd51d9e-2b46-4e40-b8a7-b13280b9089c}" ma:taxonomyMulti="true" ma:sspId="000e2059-5ee7-47e9-8d7c-e5c5b9f97e02" ma:termSetId="cbff4a31-9767-48d3-9f7e-7d5fae8965aa" ma:anchorId="00000000-0000-0000-0000-000000000000" ma:open="false" ma:isKeyword="false">
      <xsd:complexType>
        <xsd:sequence>
          <xsd:element ref="pc:Terms" minOccurs="0" maxOccurs="1"/>
        </xsd:sequence>
      </xsd:complexType>
    </xsd:element>
    <xsd:element name="e16ca6858a6d4e1eb1b2576b3483cc38" ma:index="15" nillable="true" ma:taxonomy="true" ma:internalName="e16ca6858a6d4e1eb1b2576b3483cc38" ma:taxonomyFieldName="Steria_x0020_location" ma:displayName="Steria location" ma:readOnly="false" ma:default="" ma:fieldId="{e16ca685-8a6d-4e1e-b1b2-576b3483cc38}" ma:taxonomyMulti="true" ma:sspId="000e2059-5ee7-47e9-8d7c-e5c5b9f97e02" ma:termSetId="06fb51a1-70d9-4608-80ae-c46ce699b39a" ma:anchorId="00000000-0000-0000-0000-000000000000" ma:open="false" ma:isKeyword="false">
      <xsd:complexType>
        <xsd:sequence>
          <xsd:element ref="pc:Terms" minOccurs="0" maxOccurs="1"/>
        </xsd:sequence>
      </xsd:complexType>
    </xsd:element>
    <xsd:element name="cb7384e601db497bbb88b8939feae4db" ma:index="17" nillable="true" ma:taxonomy="true" ma:internalName="cb7384e601db497bbb88b8939feae4db" ma:taxonomyFieldName="Languages" ma:displayName="Languages" ma:readOnly="false" ma:default="" ma:fieldId="{cb7384e6-01db-497b-bb88-b8939feae4db}" ma:taxonomyMulti="true" ma:sspId="000e2059-5ee7-47e9-8d7c-e5c5b9f97e02" ma:termSetId="5d5e187e-ca10-44f3-ac34-13e5ac42fd40" ma:anchorId="00000000-0000-0000-0000-000000000000" ma:open="false" ma:isKeyword="false">
      <xsd:complexType>
        <xsd:sequence>
          <xsd:element ref="pc:Terms" minOccurs="0" maxOccurs="1"/>
        </xsd:sequence>
      </xsd:complexType>
    </xsd:element>
    <xsd:element name="Sensitivity_x0020_level" ma:index="19" nillable="true" ma:displayName="Sensitivity level" ma:description="Choose the sensitivity level of your document." ma:format="Dropdown" ma:hidden="true" ma:internalName="Sensitivity_x0020_level" ma:readOnly="false">
      <xsd:simpleType>
        <xsd:restriction base="dms:Choice">
          <xsd:enumeration value="Open - None or Public"/>
          <xsd:enumeration value="Level 1 - For internal use only"/>
          <xsd:enumeration value="Level 2 - In confidence"/>
          <xsd:enumeration value="Level 3 - In strictest confidence"/>
        </xsd:restriction>
      </xsd:simpleType>
    </xsd:element>
  </xsd:schema>
  <xsd:schema xmlns:xsd="http://www.w3.org/2001/XMLSchema" xmlns:xs="http://www.w3.org/2001/XMLSchema" xmlns:dms="http://schemas.microsoft.com/office/2006/documentManagement/types" xmlns:pc="http://schemas.microsoft.com/office/infopath/2007/PartnerControls" targetNamespace="f0595b4b-82c4-479e-91ca-9a46f278b8d7"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Tags" ma:index="22" nillable="true" ma:displayName="MediaServiceAutoTags" ma:internalName="MediaServiceAutoTags"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ServiceOCR" ma:index="24" nillable="true" ma:displayName="MediaServiceOCR" ma:internalName="MediaServiceOCR" ma:readOnly="true">
      <xsd:simpleType>
        <xsd:restriction base="dms:Note">
          <xsd:maxLength value="255"/>
        </xsd:restriction>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LengthInSeconds" ma:index="31" nillable="true" ma:displayName="Length (seconds)" ma:internalName="MediaLengthInSeconds" ma:readOnly="true">
      <xsd:simpleType>
        <xsd:restriction base="dms:Unknown"/>
      </xsd:simpleType>
    </xsd:element>
    <xsd:element name="MediaServiceLocation" ma:index="32" nillable="true" ma:displayName="Location" ma:internalName="MediaServiceLocation" ma:readOnly="true">
      <xsd:simpleType>
        <xsd:restriction base="dms:Text"/>
      </xsd:simpleType>
    </xsd:element>
    <xsd:element name="lcf76f155ced4ddcb4097134ff3c332f" ma:index="34" nillable="true" ma:taxonomy="true" ma:internalName="lcf76f155ced4ddcb4097134ff3c332f" ma:taxonomyFieldName="MediaServiceImageTags" ma:displayName="Image Tags" ma:readOnly="false" ma:fieldId="{5cf76f15-5ced-4ddc-b409-7134ff3c332f}" ma:taxonomyMulti="true" ma:sspId="000e2059-5ee7-47e9-8d7c-e5c5b9f97e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Preview" ma:index="36" nillable="true" ma:displayName="Preview" ma:format="Thumbnail" ma:internalName="Preview">
      <xsd:simpleType>
        <xsd:restriction base="dms:Unknown"/>
      </xsd:simpleType>
    </xsd:element>
    <xsd:element name="MediaServiceSearchProperties" ma:index="37" nillable="true" ma:displayName="MediaServiceSearchProperties" ma:hidden="true" ma:internalName="MediaServiceSearchProperties" ma:readOnly="true">
      <xsd:simpleType>
        <xsd:restriction base="dms:Note"/>
      </xsd:simpleType>
    </xsd:element>
    <xsd:element name="Link" ma:index="38"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276f60-bba3-4c90-9dba-3ef551f9ed4c"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000e2059-5ee7-47e9-8d7c-e5c5b9f97e02" ContentTypeId="0x0101" PreviousValue="false"/>
</file>

<file path=customXml/itemProps1.xml><?xml version="1.0" encoding="utf-8"?>
<ds:datastoreItem xmlns:ds="http://schemas.openxmlformats.org/officeDocument/2006/customXml" ds:itemID="{E78FC3BC-809B-403C-807D-104C142723CA}">
  <ds:schemaRefs>
    <ds:schemaRef ds:uri="http://schemas.microsoft.com/office/2006/metadata/properties"/>
    <ds:schemaRef ds:uri="http://schemas.microsoft.com/office/infopath/2007/PartnerControls"/>
    <ds:schemaRef ds:uri="adba6977-04c8-4ef7-8e7e-a518b6327c2c"/>
    <ds:schemaRef ds:uri="f2a469fc-37ec-455c-bd11-80897e334c35"/>
    <ds:schemaRef ds:uri="21f1b9a1-a14a-4bc7-a26e-d14c8d65680a"/>
    <ds:schemaRef ds:uri="f0595b4b-82c4-479e-91ca-9a46f278b8d7"/>
  </ds:schemaRefs>
</ds:datastoreItem>
</file>

<file path=customXml/itemProps2.xml><?xml version="1.0" encoding="utf-8"?>
<ds:datastoreItem xmlns:ds="http://schemas.openxmlformats.org/officeDocument/2006/customXml" ds:itemID="{685D81C5-8A8C-4E95-8B84-149A2654B1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f1b9a1-a14a-4bc7-a26e-d14c8d65680a"/>
    <ds:schemaRef ds:uri="f0595b4b-82c4-479e-91ca-9a46f278b8d7"/>
    <ds:schemaRef ds:uri="e8276f60-bba3-4c90-9dba-3ef551f9ed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FD6A4B-DE4F-4FD5-8F49-2BA494388F04}">
  <ds:schemaRefs>
    <ds:schemaRef ds:uri="http://schemas.microsoft.com/sharepoint/v3/contenttype/forms"/>
  </ds:schemaRefs>
</ds:datastoreItem>
</file>

<file path=customXml/itemProps4.xml><?xml version="1.0" encoding="utf-8"?>
<ds:datastoreItem xmlns:ds="http://schemas.openxmlformats.org/officeDocument/2006/customXml" ds:itemID="{EBB55E1F-9853-4DC2-A714-C4218908B52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MAR031 - External - PDF - Case study v08</Template>
  <TotalTime>590</TotalTime>
  <Words>940</Words>
  <Application>Microsoft Office PowerPoint</Application>
  <PresentationFormat>A4 Paper (210x297 mm)</PresentationFormat>
  <Paragraphs>40</Paragraphs>
  <Slides>4</Slides>
  <Notes>0</Notes>
  <HiddenSlides>0</HiddenSlides>
  <MMClips>0</MMClips>
  <ScaleCrop>false</ScaleCrop>
  <HeadingPairs>
    <vt:vector size="4" baseType="variant">
      <vt:variant>
        <vt:lpstr>Theme</vt:lpstr>
      </vt:variant>
      <vt:variant>
        <vt:i4>5</vt:i4>
      </vt:variant>
      <vt:variant>
        <vt:lpstr>Slide Titles</vt:lpstr>
      </vt:variant>
      <vt:variant>
        <vt:i4>4</vt:i4>
      </vt:variant>
    </vt:vector>
  </HeadingPairs>
  <TitlesOfParts>
    <vt:vector size="9" baseType="lpstr">
      <vt:lpstr>NHS SBS</vt:lpstr>
      <vt:lpstr>Procurement</vt:lpstr>
      <vt:lpstr>F&amp;A</vt:lpstr>
      <vt:lpstr>ES</vt:lpstr>
      <vt:lpstr>IHS</vt:lpstr>
      <vt:lpstr>CASE STUDY</vt:lpstr>
      <vt:lpstr>THE CHALLENGE</vt:lpstr>
      <vt:lpstr>THE SOLUTION</vt:lpstr>
      <vt:lpstr>THE RESULT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dc:title>
  <dc:creator>CHILAMKURTHI RAO Krishna</dc:creator>
  <cp:lastModifiedBy>CHILAMKURTHI RAO Krishna</cp:lastModifiedBy>
  <cp:revision>13</cp:revision>
  <dcterms:created xsi:type="dcterms:W3CDTF">2024-07-01T12:15:15Z</dcterms:created>
  <dcterms:modified xsi:type="dcterms:W3CDTF">2024-08-01T15:11:57Z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5e6e129-f928-4a05-ae32-d838f6b21bdd_Enabled">
    <vt:lpwstr>true</vt:lpwstr>
  </property>
  <property fmtid="{D5CDD505-2E9C-101B-9397-08002B2CF9AE}" pid="3" name="MSIP_Label_c5e6e129-f928-4a05-ae32-d838f6b21bdd_SetDate">
    <vt:lpwstr>2023-05-09T10:12:15Z</vt:lpwstr>
  </property>
  <property fmtid="{D5CDD505-2E9C-101B-9397-08002B2CF9AE}" pid="4" name="MSIP_Label_c5e6e129-f928-4a05-ae32-d838f6b21bdd_Method">
    <vt:lpwstr>Standard</vt:lpwstr>
  </property>
  <property fmtid="{D5CDD505-2E9C-101B-9397-08002B2CF9AE}" pid="5" name="MSIP_Label_c5e6e129-f928-4a05-ae32-d838f6b21bdd_Name">
    <vt:lpwstr>EN Restricted use</vt:lpwstr>
  </property>
  <property fmtid="{D5CDD505-2E9C-101B-9397-08002B2CF9AE}" pid="6" name="MSIP_Label_c5e6e129-f928-4a05-ae32-d838f6b21bdd_SiteId">
    <vt:lpwstr>8b87af7d-8647-4dc7-8df4-5f69a2011bb5</vt:lpwstr>
  </property>
  <property fmtid="{D5CDD505-2E9C-101B-9397-08002B2CF9AE}" pid="7" name="MSIP_Label_c5e6e129-f928-4a05-ae32-d838f6b21bdd_ActionId">
    <vt:lpwstr>8ad5e61e-0cd8-4167-9627-071042534b39</vt:lpwstr>
  </property>
  <property fmtid="{D5CDD505-2E9C-101B-9397-08002B2CF9AE}" pid="8" name="MSIP_Label_c5e6e129-f928-4a05-ae32-d838f6b21bdd_ContentBits">
    <vt:lpwstr>3</vt:lpwstr>
  </property>
  <property fmtid="{D5CDD505-2E9C-101B-9397-08002B2CF9AE}" pid="9" name="MSIP_Label_b0c103f5-e5be-4b80-a90a-fb0bfe2b9906_Enabled">
    <vt:lpwstr>true</vt:lpwstr>
  </property>
  <property fmtid="{D5CDD505-2E9C-101B-9397-08002B2CF9AE}" pid="10" name="MSIP_Label_b0c103f5-e5be-4b80-a90a-fb0bfe2b9906_SetDate">
    <vt:lpwstr>2024-04-18T11:03:21Z</vt:lpwstr>
  </property>
  <property fmtid="{D5CDD505-2E9C-101B-9397-08002B2CF9AE}" pid="11" name="MSIP_Label_b0c103f5-e5be-4b80-a90a-fb0bfe2b9906_Method">
    <vt:lpwstr>Standard</vt:lpwstr>
  </property>
  <property fmtid="{D5CDD505-2E9C-101B-9397-08002B2CF9AE}" pid="12" name="MSIP_Label_b0c103f5-e5be-4b80-a90a-fb0bfe2b9906_Name">
    <vt:lpwstr>S2Official</vt:lpwstr>
  </property>
  <property fmtid="{D5CDD505-2E9C-101B-9397-08002B2CF9AE}" pid="13" name="MSIP_Label_b0c103f5-e5be-4b80-a90a-fb0bfe2b9906_SiteId">
    <vt:lpwstr>b34b382c-124f-4496-8b21-fc9b729b2c86</vt:lpwstr>
  </property>
  <property fmtid="{D5CDD505-2E9C-101B-9397-08002B2CF9AE}" pid="14" name="MSIP_Label_b0c103f5-e5be-4b80-a90a-fb0bfe2b9906_ActionId">
    <vt:lpwstr>1b57cdf0-466b-4b8a-bbc5-aa3478853aab</vt:lpwstr>
  </property>
  <property fmtid="{D5CDD505-2E9C-101B-9397-08002B2CF9AE}" pid="15" name="MSIP_Label_b0c103f5-e5be-4b80-a90a-fb0bfe2b9906_ContentBits">
    <vt:lpwstr>2</vt:lpwstr>
  </property>
  <property fmtid="{D5CDD505-2E9C-101B-9397-08002B2CF9AE}" pid="16" name="ClassificationContentMarkingFooterLocations">
    <vt:lpwstr>Colour logo:27</vt:lpwstr>
  </property>
  <property fmtid="{D5CDD505-2E9C-101B-9397-08002B2CF9AE}" pid="17" name="ClassificationContentMarkingFooterText">
    <vt:lpwstr>S2 - Official</vt:lpwstr>
  </property>
  <property fmtid="{D5CDD505-2E9C-101B-9397-08002B2CF9AE}" pid="18" name="ContentTypeId">
    <vt:lpwstr>0x0101003F6DB0D691431147AC5ECDE063F82746</vt:lpwstr>
  </property>
</Properties>
</file>